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91"/>
            <a:ext cx="9144000" cy="688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450912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1212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79512" y="443711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30462" y="633735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" y="-5974"/>
            <a:ext cx="9116113" cy="6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465313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16632"/>
            <a:ext cx="91350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66"/>
            <a:ext cx="9113199" cy="673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52665" y="486916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" y="0"/>
            <a:ext cx="91195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1101" y="458112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"/>
            <a:ext cx="9144000" cy="68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67544" y="508518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0"/>
            <a:ext cx="9144000" cy="683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827584" y="623731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9"/>
            <a:ext cx="9144000" cy="686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611560" y="429309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4"/>
            <a:ext cx="9144000" cy="68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Nokta Yıldız 5"/>
          <p:cNvSpPr/>
          <p:nvPr/>
        </p:nvSpPr>
        <p:spPr>
          <a:xfrm>
            <a:off x="-11101" y="574494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08"/>
            <a:ext cx="9144000" cy="6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5148064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0"/>
            <a:ext cx="9112665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66520" y="6123949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6608" y="607670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" y="-15427"/>
            <a:ext cx="9124853" cy="68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395536" y="6348505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80528" y="515719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716016" y="616530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24956" y="486916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0"/>
            <a:ext cx="91387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67544" y="515719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79512" y="458112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633155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450912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179512" y="551723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716016" y="605194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02"/>
            <a:ext cx="9144000" cy="68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608818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485"/>
            <a:ext cx="9036496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7729251" y="594928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4"/>
            <a:ext cx="9144000" cy="68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551723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"/>
            <a:ext cx="9144000" cy="68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44317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8856983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5004048" y="608818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"/>
            <a:ext cx="91489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5292080" y="633735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" y="0"/>
            <a:ext cx="9141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80528" y="5733256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1628800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24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251520" y="5445224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" y="0"/>
            <a:ext cx="9108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6088182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3825"/>
            <a:ext cx="9036496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0" y="4941168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Nokta Yıldız 2"/>
          <p:cNvSpPr/>
          <p:nvPr/>
        </p:nvSpPr>
        <p:spPr>
          <a:xfrm>
            <a:off x="-108520" y="6337353"/>
            <a:ext cx="623784" cy="5206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Ekran Gösterisi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∞ K.ATATÜRK..  ∞</dc:creator>
  <cp:lastModifiedBy>Gamze</cp:lastModifiedBy>
  <cp:revision>5</cp:revision>
  <dcterms:created xsi:type="dcterms:W3CDTF">2019-03-10T14:51:33Z</dcterms:created>
  <dcterms:modified xsi:type="dcterms:W3CDTF">2019-03-10T18:10:26Z</dcterms:modified>
</cp:coreProperties>
</file>