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E05C4-22AD-40C6-A1D8-771678C86164}" type="datetimeFigureOut">
              <a:rPr lang="tr-TR" smtClean="0"/>
              <a:t>1.12.2020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81E20-FC03-4094-8D93-D21B1CFB05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49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51B8C-43FD-43DF-B816-1C0D99AE5F2C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F6C03-8B62-4D3A-8410-2F0525DBFC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69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6C03-8B62-4D3A-8410-2F0525DBFC0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95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05626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24828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97300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2559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90990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92881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55089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28979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89342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05646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9468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9CAA4-B0A5-4290-8330-1E9A541ED212}" type="datetimeFigureOut">
              <a:rPr lang="tr-TR" smtClean="0"/>
              <a:pPr/>
              <a:t>1.12.2020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1989-2851-40E6-AB8B-5035ABE38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74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-2926314" y="726527"/>
            <a:ext cx="914400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solidFill>
                  <a:srgbClr val="FF0000"/>
                </a:solidFill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>
                <a:solidFill>
                  <a:schemeClr val="accent5"/>
                </a:solidFill>
                <a:latin typeface="TTKB Dik Temel Abece" pitchFamily="2" charset="-94"/>
              </a:rPr>
              <a:t>2</a:t>
            </a:r>
            <a:r>
              <a:rPr lang="tr-TR" sz="10000" dirty="0" smtClean="0">
                <a:solidFill>
                  <a:schemeClr val="accent5"/>
                </a:solidFill>
                <a:latin typeface="TTKB Dik Temel Abece" pitchFamily="2" charset="-94"/>
              </a:rPr>
              <a:t>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rgbClr val="00B050"/>
                </a:solidFill>
                <a:latin typeface="TTKB Dik Temel Abece" pitchFamily="2" charset="-94"/>
              </a:rPr>
              <a:t>30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rgbClr val="7030A0"/>
                </a:solidFill>
                <a:latin typeface="TTKB Dik Temel Abece" pitchFamily="2" charset="-94"/>
              </a:rPr>
              <a:t>40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542747" y="2638884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chemeClr val="accent4"/>
                </a:solidFill>
                <a:latin typeface="TTKB Dik Temel Abece" pitchFamily="2" charset="-94"/>
              </a:rPr>
              <a:t>50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638884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chemeClr val="bg2">
                    <a:lumMod val="25000"/>
                  </a:schemeClr>
                </a:solidFill>
                <a:latin typeface="TTKB Dik Temel Abece" pitchFamily="2" charset="-94"/>
              </a:rPr>
              <a:t>60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638884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rgbClr val="C00000"/>
                </a:solidFill>
                <a:latin typeface="TTKB Dik Temel Abece" pitchFamily="2" charset="-94"/>
              </a:rPr>
              <a:t>70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8387425" y="2638884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chemeClr val="accent6">
                    <a:lumMod val="75000"/>
                  </a:schemeClr>
                </a:solidFill>
                <a:latin typeface="TTKB Dik Temel Abece" pitchFamily="2" charset="-94"/>
              </a:rPr>
              <a:t>80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748625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dirty="0" smtClean="0">
                <a:solidFill>
                  <a:srgbClr val="00B0F0"/>
                </a:solidFill>
                <a:latin typeface="TTKB Dik Temel Abece" pitchFamily="2" charset="-94"/>
              </a:rPr>
              <a:t>90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5173171" y="4776473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0" b="1" dirty="0" smtClean="0">
                <a:latin typeface="TTKB Dik Temel Abece" pitchFamily="2" charset="-94"/>
              </a:rPr>
              <a:t>100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Drawing a Cartoon Dog - FeltMagnet - Craf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23490" y="3958380"/>
            <a:ext cx="2130890" cy="25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Yavru Kedi Şirin - Pixabay'da ücretsiz vektör graf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9881" y="4218551"/>
            <a:ext cx="1754845" cy="20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51488" y="122548"/>
            <a:ext cx="3902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tr-TR" sz="2400" b="1" i="0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ar 10 ar SAYMA</a:t>
            </a:r>
            <a:endParaRPr kumimoji="0" lang="tr-TR" sz="2400" b="1" i="0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146517" y="258066"/>
            <a:ext cx="2114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 smtClean="0"/>
              <a:t>www.hangisoru.com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7868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67334" y="3789213"/>
            <a:ext cx="6091860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9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20436" y="405485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2951017" y="405485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375564" y="405485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578436" y="405485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781308" y="405485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832953" y="1991553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160519" y="1991553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329326" y="1991553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463498" y="1991553"/>
            <a:ext cx="1816084" cy="12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6263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57440" y="3926373"/>
            <a:ext cx="6046889" cy="1655762"/>
          </a:xfrm>
        </p:spPr>
        <p:txBody>
          <a:bodyPr>
            <a:no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100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25760" y="682157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3117840" y="654724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134217" y="645580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212399" y="645580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286438" y="645580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25760" y="2399844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3117840" y="2372412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072585" y="2363268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212399" y="2363268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286438" y="2363268"/>
            <a:ext cx="1608266" cy="10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0525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7657" y="726527"/>
            <a:ext cx="214445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solidFill>
                  <a:srgbClr val="00B050"/>
                </a:solidFill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705474" y="2846273"/>
            <a:ext cx="2163219" cy="211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50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70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1349316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80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4009733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90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6184552" y="4736582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TKB Dik Temel Abece" pitchFamily="2" charset="-94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170" name="Picture 2" descr="Clipart sarışın sporcu iri başlı erkek çocuk | Yeni Slay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085" y="2382289"/>
            <a:ext cx="3296767" cy="389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961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7657" y="726527"/>
            <a:ext cx="214445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542747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50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70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819526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80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748625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90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5173171" y="4776473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TKB Dik Temel Abece" pitchFamily="2" charset="-94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6146" name="Picture 2" descr="Clipart ağzı açık elini kaldıran erkek çocuk | Yeni Slay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199" y="3461025"/>
            <a:ext cx="2573125" cy="297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2. Sınıf Bilsem'e Hazırlık Online Deneme Sınavı | | Clip art, Hayvanlar,  Hayv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45" y="4502035"/>
            <a:ext cx="1175038" cy="16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42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7657" y="726527"/>
            <a:ext cx="214445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solidFill>
                  <a:srgbClr val="7030A0"/>
                </a:solidFill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542747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50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70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8387425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80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748625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90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5173171" y="4776473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TKB Dik Temel Abece" pitchFamily="2" charset="-94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122" name="Picture 2" descr="Clipart kitap okuyan çocuklar | Yeni Slay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333" y="4165304"/>
            <a:ext cx="3009513" cy="222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958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7657" y="726527"/>
            <a:ext cx="214445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solidFill>
                  <a:srgbClr val="C00000"/>
                </a:solidFill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542747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50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70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8519071" y="2779971"/>
            <a:ext cx="2074231" cy="1722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80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748625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90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5173171" y="4776473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098" name="Picture 2" descr="Pin on Dzie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700" y="3813618"/>
            <a:ext cx="2009396" cy="25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ree Cartoon Dog Vector Clip Art - Free Vecto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2" y="4076270"/>
            <a:ext cx="2355965" cy="235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233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subTitle" idx="1"/>
          </p:nvPr>
        </p:nvSpPr>
        <p:spPr>
          <a:xfrm>
            <a:off x="727657" y="726527"/>
            <a:ext cx="2144450" cy="1655762"/>
          </a:xfrm>
        </p:spPr>
        <p:txBody>
          <a:bodyPr>
            <a:noAutofit/>
          </a:bodyPr>
          <a:lstStyle/>
          <a:p>
            <a:r>
              <a:rPr lang="tr-TR" sz="10000" dirty="0" smtClean="0">
                <a:solidFill>
                  <a:srgbClr val="C00000"/>
                </a:solidFill>
                <a:latin typeface="TTKB Dik Temel Abece" pitchFamily="2" charset="-94"/>
              </a:rPr>
              <a:t>10</a:t>
            </a:r>
          </a:p>
          <a:p>
            <a:endParaRPr lang="tr-TR" sz="2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3058850" y="726527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5591226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8170591" y="649490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542747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50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3058850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5705068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70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8387425" y="2846273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80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Alt Başlık 2"/>
          <p:cNvSpPr txBox="1">
            <a:spLocks/>
          </p:cNvSpPr>
          <p:nvPr/>
        </p:nvSpPr>
        <p:spPr>
          <a:xfrm>
            <a:off x="2748625" y="4736582"/>
            <a:ext cx="220587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90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Alt Başlık 2"/>
          <p:cNvSpPr txBox="1">
            <a:spLocks/>
          </p:cNvSpPr>
          <p:nvPr/>
        </p:nvSpPr>
        <p:spPr>
          <a:xfrm>
            <a:off x="5173171" y="4776473"/>
            <a:ext cx="345278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KB Dik Temel Abece" pitchFamily="2" charset="-94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20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lipart Kız Çocuk | Yeni Slay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02982" y="3463754"/>
            <a:ext cx="1880235" cy="303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öpek clipart ile ilgili görsel sonucu | Köpek, Hayvanlar, Resim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3246" y="4502035"/>
            <a:ext cx="2125807" cy="177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2415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12432" y="3871509"/>
            <a:ext cx="4937617" cy="1655762"/>
          </a:xfrm>
        </p:spPr>
        <p:txBody>
          <a:bodyPr>
            <a:no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10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049509" y="283995"/>
            <a:ext cx="4774250" cy="321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2827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62531" y="3871509"/>
            <a:ext cx="5087518" cy="1655762"/>
          </a:xfrm>
        </p:spPr>
        <p:txBody>
          <a:bodyPr>
            <a:no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20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217600" y="303666"/>
            <a:ext cx="4787554" cy="322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301082" y="378617"/>
            <a:ext cx="4787554" cy="322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5926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12826" y="3871509"/>
            <a:ext cx="5537224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3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25485" y="581426"/>
            <a:ext cx="3284666" cy="220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420739" y="581426"/>
            <a:ext cx="3284666" cy="220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326582" y="581426"/>
            <a:ext cx="3284666" cy="220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401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070728" y="3606333"/>
            <a:ext cx="4742745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4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92000" y="484908"/>
            <a:ext cx="2789647" cy="187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3470397" y="484908"/>
            <a:ext cx="2789647" cy="187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436375" y="484908"/>
            <a:ext cx="2789647" cy="187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226022" y="484908"/>
            <a:ext cx="2789647" cy="187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277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597638" y="3437031"/>
            <a:ext cx="5293975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5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01257" y="483535"/>
            <a:ext cx="1954630" cy="138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2666999" y="492679"/>
            <a:ext cx="1954630" cy="139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896749" y="492678"/>
            <a:ext cx="1954630" cy="142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321032" y="474390"/>
            <a:ext cx="1954630" cy="135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522550" y="538398"/>
            <a:ext cx="1954630" cy="131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726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99824" y="3039405"/>
            <a:ext cx="4877657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6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248273" y="607925"/>
            <a:ext cx="1649830" cy="112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2113649" y="589637"/>
            <a:ext cx="1649830" cy="117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092663" y="598781"/>
            <a:ext cx="1649830" cy="114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144829" y="635357"/>
            <a:ext cx="1649830" cy="110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267838" y="543917"/>
            <a:ext cx="1649830" cy="118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0271975" y="543917"/>
            <a:ext cx="1649830" cy="112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03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58876" y="3734349"/>
            <a:ext cx="5627165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7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011141" y="415637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3324850" y="415637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5984923" y="415637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298632" y="415637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2299614" y="1856510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751868" y="1759529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7065577" y="1856510"/>
            <a:ext cx="1636216" cy="11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661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12630" y="3871509"/>
            <a:ext cx="5237420" cy="1655762"/>
          </a:xfrm>
        </p:spPr>
        <p:txBody>
          <a:bodyPr>
            <a:no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8</a:t>
            </a:r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0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5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562182" y="53894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055364" y="53894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548546" y="53894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9041728" y="53894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1562181" y="220010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4055363" y="2200102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6473079" y="2130830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en Fingers Female Hands Isolated Over Stock Photo (Edit Now) 40406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8890795" y="2130831"/>
            <a:ext cx="1780395" cy="11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6971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77</Words>
  <Application>Microsoft Office PowerPoint</Application>
  <PresentationFormat>Geniş ekran</PresentationFormat>
  <Paragraphs>73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Comic Sans MS</vt:lpstr>
      <vt:lpstr>Times New Roman</vt:lpstr>
      <vt:lpstr>TTKB Dik Temel Abece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ar 10 ar 100 e kadar sayma</dc:title>
  <dc:creator>User; İbrahim Bekteş</dc:creator>
  <cp:lastModifiedBy>Fırat Toprak</cp:lastModifiedBy>
  <cp:revision>3</cp:revision>
  <dcterms:created xsi:type="dcterms:W3CDTF">2020-11-26T20:39:58Z</dcterms:created>
  <dcterms:modified xsi:type="dcterms:W3CDTF">2020-12-01T06:07:57Z</dcterms:modified>
</cp:coreProperties>
</file>