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60AB-3C55-48DD-B3EC-E93E6ECA2B94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4A2-8912-4D9C-AEE9-96B0868A4D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89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51B8C-43FD-43DF-B816-1C0D99AE5F2C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6C03-8B62-4D3A-8410-2F0525DBFC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69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6C03-8B62-4D3A-8410-2F0525DBFC0F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95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05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24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97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9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92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55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28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89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05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49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9CAA4-B0A5-4290-8330-1E9A541ED212}" type="datetimeFigureOut">
              <a:rPr lang="tr-TR" smtClean="0"/>
              <a:pPr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1989-2851-40E6-AB8B-5035ABE38F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74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-2926314" y="726527"/>
            <a:ext cx="914400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>
                <a:solidFill>
                  <a:schemeClr val="accent5"/>
                </a:solidFill>
                <a:latin typeface="Comic Sans MS" panose="030F0702030302020204" pitchFamily="66" charset="0"/>
              </a:rPr>
              <a:t>2</a:t>
            </a:r>
            <a:r>
              <a:rPr lang="tr-TR" sz="100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40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50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60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387425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90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100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Drawing a Cartoon Dog - FeltMagnet - Craf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58" y="4052648"/>
            <a:ext cx="2218255" cy="25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Yavru Kedi Şirin - Pixabay'da ücretsiz vektör graf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8" y="4265685"/>
            <a:ext cx="1645355" cy="20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97795"/>
            <a:ext cx="14814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www.HangiSoru.com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720436" y="405485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2951017" y="405485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375564" y="405485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7578436" y="405485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9781308" y="405485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1787233" y="1735521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4114799" y="1735521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283606" y="1735521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417778" y="1735521"/>
            <a:ext cx="1816084" cy="1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78872" y="517565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2669784" y="517564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4558145" y="517564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636327" y="517564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710366" y="517564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78872" y="1750620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2669784" y="1750620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4496513" y="1750620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636327" y="1750620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710366" y="1750620"/>
            <a:ext cx="1608266" cy="1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705474" y="2846273"/>
            <a:ext cx="2163219" cy="2114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1349316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4009733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6184552" y="4736582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170" name="Picture 2" descr="Clipart sarışın sporcu iri başlı erkek çocuk | Yeni Sla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85" y="2382289"/>
            <a:ext cx="3296767" cy="3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19526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146" name="Picture 2" descr="Clipart ağzı açık elini kaldıran erkek çocuk | Yeni Sla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199" y="3461025"/>
            <a:ext cx="2573125" cy="29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. Sınıf Bilsem'e Hazırlık Online Deneme Sınavı | | Clip art, Hayvanlar,  Hayv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5" y="4502035"/>
            <a:ext cx="1175038" cy="16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387425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2" name="Picture 2" descr="Clipart kitap okuyan çocuklar | Yeni Sla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33" y="4165304"/>
            <a:ext cx="3009513" cy="22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519071" y="2779971"/>
            <a:ext cx="2074231" cy="172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 descr="Pin on Dzie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00" y="3813618"/>
            <a:ext cx="2009396" cy="25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Cartoon Dog Vector Clip Art - Free Vec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2" y="4076270"/>
            <a:ext cx="2355965" cy="23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387425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Clipart Yere Uzanmış Kitap Okuyan Kız Çocuk Resmi - Девочка Читает Картинка  - Png Download - Full Size Clipart (#416388) - Pin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98" y="4155669"/>
            <a:ext cx="2512169" cy="20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Cat Cartoon 免版稅剪貼畫，向量插圖和股票. Image 2716714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" y="4209505"/>
            <a:ext cx="1483844" cy="20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170591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0" name="Picture 2" descr="boy thinking clipart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87" y="3256332"/>
            <a:ext cx="1399128" cy="27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mik kedi karikatür Çıkartması Pixerstick • Pixers® - Haydi dünyanızı  değiştirel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7" y="4134867"/>
            <a:ext cx="2205878" cy="22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type="subTitle" idx="1"/>
          </p:nvPr>
        </p:nvSpPr>
        <p:spPr>
          <a:xfrm>
            <a:off x="727657" y="726527"/>
            <a:ext cx="2144450" cy="1655762"/>
          </a:xfrm>
        </p:spPr>
        <p:txBody>
          <a:bodyPr>
            <a:noAutofit/>
          </a:bodyPr>
          <a:lstStyle/>
          <a:p>
            <a:r>
              <a:rPr lang="tr-TR" sz="10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</a:p>
          <a:p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058850" y="726527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5591226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8170591" y="649490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542747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3058850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705068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Alt Başlık 2"/>
          <p:cNvSpPr txBox="1">
            <a:spLocks/>
          </p:cNvSpPr>
          <p:nvPr/>
        </p:nvSpPr>
        <p:spPr>
          <a:xfrm>
            <a:off x="8387425" y="2846273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2748625" y="4736582"/>
            <a:ext cx="22058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Alt Başlık 2"/>
          <p:cNvSpPr txBox="1">
            <a:spLocks/>
          </p:cNvSpPr>
          <p:nvPr/>
        </p:nvSpPr>
        <p:spPr>
          <a:xfrm>
            <a:off x="5173171" y="4776473"/>
            <a:ext cx="34527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lipart Kız Çocuk | Yeni Sla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2982" y="3463754"/>
            <a:ext cx="1880235" cy="30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öpek clipart ile ilgili görsel sonucu | Köpek, Hayvanlar, Resim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246" y="4502035"/>
            <a:ext cx="2125807" cy="17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28" y="1757292"/>
            <a:ext cx="10820400" cy="37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1890925" y="493858"/>
            <a:ext cx="4774250" cy="32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03003" y="318656"/>
            <a:ext cx="4787554" cy="32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701476" y="318656"/>
            <a:ext cx="4787554" cy="32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25485" y="581426"/>
            <a:ext cx="3284666" cy="2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4420739" y="581426"/>
            <a:ext cx="3284666" cy="2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326582" y="581426"/>
            <a:ext cx="3284666" cy="2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92000" y="484908"/>
            <a:ext cx="2789647" cy="18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3470397" y="484908"/>
            <a:ext cx="2789647" cy="18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436375" y="484908"/>
            <a:ext cx="2789647" cy="18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9226022" y="484908"/>
            <a:ext cx="2789647" cy="18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52386" y="3857655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748145" y="520111"/>
            <a:ext cx="1954630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2895599" y="520111"/>
            <a:ext cx="1954630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043053" y="520110"/>
            <a:ext cx="1954630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6936984" y="520110"/>
            <a:ext cx="1954630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891614" y="520110"/>
            <a:ext cx="1954630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95745" y="434189"/>
            <a:ext cx="1649830" cy="1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2424545" y="434189"/>
            <a:ext cx="1649830" cy="1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4074375" y="434189"/>
            <a:ext cx="1649830" cy="1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724205" y="434189"/>
            <a:ext cx="1649830" cy="1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7481454" y="434189"/>
            <a:ext cx="1649830" cy="1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9238703" y="434189"/>
            <a:ext cx="1649830" cy="1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1011141" y="415637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3324850" y="415637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984923" y="415637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298632" y="415637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2299614" y="1856510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4751868" y="1759529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7065577" y="1856510"/>
            <a:ext cx="1636216" cy="11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93950" y="3871509"/>
            <a:ext cx="9144000" cy="1655762"/>
          </a:xfrm>
        </p:spPr>
        <p:txBody>
          <a:bodyPr>
            <a:noAutofit/>
          </a:bodyPr>
          <a:lstStyle/>
          <a:p>
            <a:r>
              <a:rPr lang="tr-TR" sz="20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tr-TR" sz="2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tr-TR" sz="2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94670" y="401782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3387852" y="401782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881034" y="401782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374216" y="401782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94669" y="1925782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3387851" y="1925782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5805567" y="1856510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en Fingers Female Hands Isolated Over Stock Photo (Edit Now) 404060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8223283" y="1856511"/>
            <a:ext cx="1780395" cy="1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92</Words>
  <Application>Microsoft Office PowerPoint</Application>
  <PresentationFormat>Geniş ekran</PresentationFormat>
  <Paragraphs>92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Fırat Toprak</cp:lastModifiedBy>
  <cp:revision>10</cp:revision>
  <dcterms:created xsi:type="dcterms:W3CDTF">2020-11-26T20:39:58Z</dcterms:created>
  <dcterms:modified xsi:type="dcterms:W3CDTF">2020-11-30T12:23:11Z</dcterms:modified>
</cp:coreProperties>
</file>