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68" r:id="rId5"/>
    <p:sldId id="261" r:id="rId6"/>
    <p:sldId id="258" r:id="rId7"/>
    <p:sldId id="269" r:id="rId8"/>
    <p:sldId id="262" r:id="rId9"/>
    <p:sldId id="270" r:id="rId10"/>
    <p:sldId id="263" r:id="rId11"/>
    <p:sldId id="271" r:id="rId12"/>
    <p:sldId id="264" r:id="rId13"/>
    <p:sldId id="265" r:id="rId14"/>
    <p:sldId id="267" r:id="rId15"/>
    <p:sldId id="266" r:id="rId1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67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91E2E-7E0F-4CDC-B59D-A5E5F6E45714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E8949-8AB0-4D4F-A7F1-4E27ADF3A3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20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D7EA8-F973-439B-8040-7EB36EBF26EC}" type="datetimeFigureOut">
              <a:rPr lang="tr-TR" smtClean="0"/>
              <a:t>5.12.2020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0BD7E-A255-4CB2-921B-918E76449C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0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10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69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188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295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217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122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07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19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54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20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255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559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632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98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0BD7E-A255-4CB2-921B-918E76449CD0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90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213C-5160-4894-A61B-517B9E482F11}" type="datetime1">
              <a:rPr lang="tr-TR" smtClean="0"/>
              <a:t>5.12.2020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6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EE2F-69D4-4534-9698-8AE1990DE447}" type="datetime1">
              <a:rPr lang="tr-TR" smtClean="0"/>
              <a:t>5.12.2020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KAZIM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87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4780"/>
            <a:ext cx="2135981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4779"/>
            <a:ext cx="6284119" cy="5757420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719-6045-4C19-A546-93B6DEB4E728}" type="datetime1">
              <a:rPr lang="tr-TR" smtClean="0"/>
              <a:t>5.12.2020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KAZIM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74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AC8F-13B6-48F7-A3B5-A449DCBBB1F1}" type="datetime1">
              <a:rPr lang="tr-TR" smtClean="0"/>
              <a:t>5.12.2020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KAZIM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86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7371-44DD-4ED1-9BFD-C2EF4C966339}" type="datetime1">
              <a:rPr lang="tr-TR" smtClean="0"/>
              <a:t>5.12.2020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KAZIM KAT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63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7"/>
            <a:ext cx="401193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0BC39-AE6E-427A-B3EB-FE94627BE41D}" type="datetime1">
              <a:rPr lang="tr-TR" smtClean="0"/>
              <a:t>5.12.2020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KAZIM KAT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04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74CA-E9AF-42EC-929D-AE9DAA1747EC}" type="datetime1">
              <a:rPr lang="tr-TR" smtClean="0"/>
              <a:t>5.12.2020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KAZIM KAT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59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0A73-9F51-45FC-834B-74F4B22C414B}" type="datetime1">
              <a:rPr lang="tr-TR" smtClean="0"/>
              <a:t>5.12.2020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KAZIM KAT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21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3F031-F85A-4C02-9D72-490F677CF424}" type="datetime1">
              <a:rPr lang="tr-TR" smtClean="0"/>
              <a:t>5.12.2020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/>
              <a:t>KAZIM KAT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64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591" y="731520"/>
            <a:ext cx="5426842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8796BFA1-1917-448B-9B14-896D580F5DE7}" type="datetime1">
              <a:rPr lang="tr-TR" smtClean="0"/>
              <a:t>5.12.2020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KAZIM KAT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77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2198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39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D194-0167-4B5A-B4BE-6BE8982E9286}" type="datetime1">
              <a:rPr lang="tr-TR" smtClean="0"/>
              <a:t>5.12.2020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KAZIM KAT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01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25AD4E-4E52-4E82-AE38-D0D4D460B0D1}" type="datetime1">
              <a:rPr lang="tr-TR" smtClean="0"/>
              <a:t>5.12.2020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KAZIM KAT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38D8A7-87DF-4A1A-9D41-5CE353AB8F7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30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5F6A33AF-ABCB-4258-9E0D-9F89A91EF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088"/>
            <a:ext cx="9906000" cy="42808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r-TR" sz="11000" dirty="0">
                <a:latin typeface="Arial Black" panose="020B0A04020102020204" pitchFamily="34" charset="0"/>
              </a:rPr>
              <a:t>RİTMİK SAYMALAR</a:t>
            </a:r>
            <a:r>
              <a:rPr lang="tr-TR" sz="12277" dirty="0">
                <a:latin typeface="Arial Black" panose="020B0A04020102020204" pitchFamily="34" charset="0"/>
              </a:rPr>
              <a:t/>
            </a:r>
            <a:br>
              <a:rPr lang="tr-TR" sz="12277" dirty="0">
                <a:latin typeface="Arial Black" panose="020B0A04020102020204" pitchFamily="34" charset="0"/>
              </a:rPr>
            </a:br>
            <a:endParaRPr lang="tr-TR" sz="12277" dirty="0">
              <a:latin typeface="Arial Black" panose="020B0A04020102020204" pitchFamily="34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424AF154-83E6-47EE-B646-779D09A85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307" y="4912821"/>
            <a:ext cx="8172450" cy="1143000"/>
          </a:xfrm>
        </p:spPr>
        <p:txBody>
          <a:bodyPr>
            <a:normAutofit fontScale="25000" lnSpcReduction="20000"/>
          </a:bodyPr>
          <a:lstStyle/>
          <a:p>
            <a:r>
              <a:rPr lang="tr-TR" sz="11555" dirty="0">
                <a:latin typeface="Arial Black" panose="020B0A04020102020204" pitchFamily="34" charset="0"/>
              </a:rPr>
              <a:t>İLERİ </a:t>
            </a:r>
          </a:p>
          <a:p>
            <a:r>
              <a:rPr lang="tr-TR" sz="11555" dirty="0">
                <a:latin typeface="Arial Black" panose="020B0A04020102020204" pitchFamily="34" charset="0"/>
              </a:rPr>
              <a:t>    İKİŞER RİTMİK</a:t>
            </a:r>
          </a:p>
          <a:p>
            <a:r>
              <a:rPr lang="tr-TR" sz="11555" dirty="0">
                <a:latin typeface="Arial Black" panose="020B0A04020102020204" pitchFamily="34" charset="0"/>
              </a:rPr>
              <a:t>                        SAYMA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C3F836EF-8D88-4F9D-A04A-18D218B57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23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0C76E641-750B-4AA9-8535-6746B9A0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63495" y="7563373"/>
            <a:ext cx="3918528" cy="365125"/>
          </a:xfrm>
        </p:spPr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2CE759E2-2EF3-4514-8407-C2465B99F2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7881758" y="1136671"/>
            <a:ext cx="555483" cy="103976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29B5E148-77A7-40A9-AFF2-D86A9F8B6E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633686" y="2210544"/>
            <a:ext cx="555483" cy="10397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F31385B8-D2C3-420C-8414-B95E176899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194679" y="1136672"/>
            <a:ext cx="555483" cy="103976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7907A82F-331D-479E-A140-3D272AA5B4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628194" y="1136672"/>
            <a:ext cx="555483" cy="103976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30BCE7D6-988D-44CC-ABD4-E2A60BFA12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015246" y="1136672"/>
            <a:ext cx="555483" cy="103976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416832FB-F3BD-47CB-B5EF-AE21F56E6B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969287" y="1136674"/>
            <a:ext cx="555483" cy="103976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="" xmlns:a16="http://schemas.microsoft.com/office/drawing/2014/main" id="{A61F0985-7DE6-4551-BAD1-3FAD110636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1713795" y="1136673"/>
            <a:ext cx="555483" cy="103976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2855435E-4EBA-4907-878C-03D299BC37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1143113" y="1170784"/>
            <a:ext cx="555483" cy="1039761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629F35FB-6E9D-47A1-805A-18AB186BDA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229619" y="2244653"/>
            <a:ext cx="555483" cy="1039761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EC9DCDB8-AF71-4359-8628-60E689B674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7254976" y="1136672"/>
            <a:ext cx="555483" cy="1039761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="" xmlns:a16="http://schemas.microsoft.com/office/drawing/2014/main" id="{30E79A68-AA3C-4791-B8DB-16D7CF590F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614067" y="1170783"/>
            <a:ext cx="555483" cy="1039761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="" xmlns:a16="http://schemas.microsoft.com/office/drawing/2014/main" id="{3365DF95-9346-41A7-B119-D57A1E63E5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795310" y="1170783"/>
            <a:ext cx="555483" cy="1039761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725DCB13-3DFB-4139-910F-DAB407665355}"/>
              </a:ext>
            </a:extLst>
          </p:cNvPr>
          <p:cNvSpPr txBox="1"/>
          <p:nvPr/>
        </p:nvSpPr>
        <p:spPr>
          <a:xfrm>
            <a:off x="3911427" y="3461055"/>
            <a:ext cx="1843726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666" dirty="0">
                <a:latin typeface="Arial Black" panose="020B0A04020102020204" pitchFamily="34" charset="0"/>
              </a:rPr>
              <a:t>18</a:t>
            </a:r>
          </a:p>
        </p:txBody>
      </p:sp>
      <p:pic>
        <p:nvPicPr>
          <p:cNvPr id="16" name="Resim 15">
            <a:extLst>
              <a:ext uri="{FF2B5EF4-FFF2-40B4-BE49-F238E27FC236}">
                <a16:creationId xmlns="" xmlns:a16="http://schemas.microsoft.com/office/drawing/2014/main" id="{7F2496FE-0EED-4222-B43E-5087EEA49D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368656" y="1136672"/>
            <a:ext cx="555483" cy="1039761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="" xmlns:a16="http://schemas.microsoft.com/office/drawing/2014/main" id="{E2B00071-D7A4-4A9C-9561-2620C5A37E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402849" y="1170783"/>
            <a:ext cx="555483" cy="1039761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="" xmlns:a16="http://schemas.microsoft.com/office/drawing/2014/main" id="{3E9C109B-C5EF-4404-8741-B4444D54CF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921469" y="2278765"/>
            <a:ext cx="555483" cy="1039761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="" xmlns:a16="http://schemas.microsoft.com/office/drawing/2014/main" id="{5FA26307-6A95-40D6-BC80-789FEAB950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564014" y="2244653"/>
            <a:ext cx="555483" cy="1039761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="" xmlns:a16="http://schemas.microsoft.com/office/drawing/2014/main" id="{A9FD7E72-6042-4C65-AC42-273BC821F7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967606" y="2278765"/>
            <a:ext cx="555483" cy="1039761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="" xmlns:a16="http://schemas.microsoft.com/office/drawing/2014/main" id="{D736F30B-F16D-4D93-AE26-BE0C402CA5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157064" y="2278765"/>
            <a:ext cx="555483" cy="103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3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804C0FF6-7919-4028-8A54-A89DF160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42021E0E-D1B8-4559-91C2-BD5E3CC875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7913289" y="696307"/>
            <a:ext cx="555483" cy="103976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BADD9660-EBC5-4C44-B700-29B7622A58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041919" y="1911728"/>
            <a:ext cx="555483" cy="10397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94382D8-F397-41E5-9D7C-5A6D5A6552D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226210" y="696308"/>
            <a:ext cx="555483" cy="103976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2BBB5A69-5C23-49D5-8820-D33F809E1B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659725" y="696308"/>
            <a:ext cx="555483" cy="103976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C360C35B-4AF1-472B-8BE4-95DF46E298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046777" y="696308"/>
            <a:ext cx="555483" cy="103976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E6876A38-E5F1-4827-9E24-8940A85425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000818" y="696310"/>
            <a:ext cx="555483" cy="103976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="" xmlns:a16="http://schemas.microsoft.com/office/drawing/2014/main" id="{6A67AFF5-D3B4-4B32-907A-65368D405B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1745326" y="696309"/>
            <a:ext cx="555483" cy="103976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9653CD44-83CD-4139-8FC2-E9ADBEF93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1174644" y="730420"/>
            <a:ext cx="555483" cy="1039761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9E6E3313-092E-4A21-BE6D-F7F4B6F539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649458" y="1911727"/>
            <a:ext cx="555483" cy="1039761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A06158BD-B774-4C32-8444-1E76BBE412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7286507" y="696308"/>
            <a:ext cx="555483" cy="1039761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="" xmlns:a16="http://schemas.microsoft.com/office/drawing/2014/main" id="{B27A03F6-A29C-4064-A749-93B30A46D0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645598" y="730419"/>
            <a:ext cx="555483" cy="1039761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="" xmlns:a16="http://schemas.microsoft.com/office/drawing/2014/main" id="{8B47AD67-5A70-4930-B116-257391E7C0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826841" y="730419"/>
            <a:ext cx="555483" cy="1039761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="" xmlns:a16="http://schemas.microsoft.com/office/drawing/2014/main" id="{DCA96C54-24B5-4560-915E-22569B9B68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400187" y="696308"/>
            <a:ext cx="555483" cy="1039761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="" xmlns:a16="http://schemas.microsoft.com/office/drawing/2014/main" id="{02099920-E4FB-4392-8DF1-9D01CC95A6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434380" y="730419"/>
            <a:ext cx="555483" cy="1039761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="" xmlns:a16="http://schemas.microsoft.com/office/drawing/2014/main" id="{8105C69A-02A6-4206-B82F-CFE768DFF9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434380" y="1915506"/>
            <a:ext cx="555483" cy="1039761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="" xmlns:a16="http://schemas.microsoft.com/office/drawing/2014/main" id="{C919CDD4-860E-4449-B9D5-324A5A329F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826841" y="1915507"/>
            <a:ext cx="555483" cy="1039761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="" xmlns:a16="http://schemas.microsoft.com/office/drawing/2014/main" id="{66691ECB-0FD6-4F3F-85E0-E00A33F9C0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645598" y="1911729"/>
            <a:ext cx="555483" cy="1039761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="" xmlns:a16="http://schemas.microsoft.com/office/drawing/2014/main" id="{E15B921C-A18C-4BB3-AD35-96FCF3E178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226210" y="1915505"/>
            <a:ext cx="555483" cy="1039761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="" xmlns:a16="http://schemas.microsoft.com/office/drawing/2014/main" id="{AC00C430-6B79-4E39-8565-5323260E42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000818" y="1911729"/>
            <a:ext cx="555483" cy="1039761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="" xmlns:a16="http://schemas.microsoft.com/office/drawing/2014/main" id="{0E9880EE-D205-49EB-AE96-CC0612E05D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389155" y="1911728"/>
            <a:ext cx="555483" cy="1039761"/>
          </a:xfrm>
          <a:prstGeom prst="rect">
            <a:avLst/>
          </a:prstGeom>
        </p:spPr>
      </p:pic>
      <p:sp>
        <p:nvSpPr>
          <p:cNvPr id="23" name="Metin kutusu 22">
            <a:extLst>
              <a:ext uri="{FF2B5EF4-FFF2-40B4-BE49-F238E27FC236}">
                <a16:creationId xmlns="" xmlns:a16="http://schemas.microsoft.com/office/drawing/2014/main" id="{65A68BBF-5716-4F38-BF63-01A7CC7BD4F9}"/>
              </a:ext>
            </a:extLst>
          </p:cNvPr>
          <p:cNvSpPr txBox="1"/>
          <p:nvPr/>
        </p:nvSpPr>
        <p:spPr>
          <a:xfrm>
            <a:off x="4146137" y="3510763"/>
            <a:ext cx="1843726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666" dirty="0">
                <a:latin typeface="Arial Black" panose="020B0A040201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8147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3B7A8295-35E8-4A83-B3E0-D95EDFB62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3467" smtClean="0"/>
              <a:t>KAZIM KAT</a:t>
            </a:r>
            <a:endParaRPr lang="tr-TR" sz="3467" dirty="0"/>
          </a:p>
        </p:txBody>
      </p:sp>
      <p:sp>
        <p:nvSpPr>
          <p:cNvPr id="3" name="Metin kutusu 2">
            <a:extLst>
              <a:ext uri="{FF2B5EF4-FFF2-40B4-BE49-F238E27FC236}">
                <a16:creationId xmlns="" xmlns:a16="http://schemas.microsoft.com/office/drawing/2014/main" id="{E6E06D85-E650-4D65-85EE-038EEEDC76DF}"/>
              </a:ext>
            </a:extLst>
          </p:cNvPr>
          <p:cNvSpPr txBox="1"/>
          <p:nvPr/>
        </p:nvSpPr>
        <p:spPr>
          <a:xfrm>
            <a:off x="672661" y="609600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2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E9DF3D9D-7204-4356-AB0A-8D34AB8AEFB8}"/>
              </a:ext>
            </a:extLst>
          </p:cNvPr>
          <p:cNvSpPr txBox="1"/>
          <p:nvPr/>
        </p:nvSpPr>
        <p:spPr>
          <a:xfrm>
            <a:off x="2155923" y="609599"/>
            <a:ext cx="102340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4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FF1457AC-7FDA-4C95-98B3-EBE0431F093D}"/>
              </a:ext>
            </a:extLst>
          </p:cNvPr>
          <p:cNvSpPr txBox="1"/>
          <p:nvPr/>
        </p:nvSpPr>
        <p:spPr>
          <a:xfrm>
            <a:off x="3574359" y="609598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6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47BD4D22-9D5B-4700-9589-75086B3C578A}"/>
              </a:ext>
            </a:extLst>
          </p:cNvPr>
          <p:cNvSpPr txBox="1"/>
          <p:nvPr/>
        </p:nvSpPr>
        <p:spPr>
          <a:xfrm>
            <a:off x="4992797" y="609597"/>
            <a:ext cx="10234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8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4DC5056D-CCD3-458A-98D0-2B01226DB44E}"/>
              </a:ext>
            </a:extLst>
          </p:cNvPr>
          <p:cNvSpPr txBox="1"/>
          <p:nvPr/>
        </p:nvSpPr>
        <p:spPr>
          <a:xfrm>
            <a:off x="6411234" y="609596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10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BBF7C0B5-7BB1-4EA8-938F-48CB659FE68A}"/>
              </a:ext>
            </a:extLst>
          </p:cNvPr>
          <p:cNvSpPr txBox="1"/>
          <p:nvPr/>
        </p:nvSpPr>
        <p:spPr>
          <a:xfrm>
            <a:off x="7894495" y="611598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12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3A8C73A4-8180-490F-91DB-46F6AA7B4A7D}"/>
              </a:ext>
            </a:extLst>
          </p:cNvPr>
          <p:cNvSpPr txBox="1"/>
          <p:nvPr/>
        </p:nvSpPr>
        <p:spPr>
          <a:xfrm>
            <a:off x="672661" y="2413337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14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9F6358B4-E6D1-4AB2-ADF7-DFC3061206F9}"/>
              </a:ext>
            </a:extLst>
          </p:cNvPr>
          <p:cNvSpPr txBox="1"/>
          <p:nvPr/>
        </p:nvSpPr>
        <p:spPr>
          <a:xfrm>
            <a:off x="2155922" y="2413337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16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6D25E059-21D5-4A13-BF5B-862557B237D5}"/>
              </a:ext>
            </a:extLst>
          </p:cNvPr>
          <p:cNvSpPr txBox="1"/>
          <p:nvPr/>
        </p:nvSpPr>
        <p:spPr>
          <a:xfrm>
            <a:off x="3574359" y="2413333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18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C47EE316-BD58-43C2-83F0-6779CBEDF6F0}"/>
              </a:ext>
            </a:extLst>
          </p:cNvPr>
          <p:cNvSpPr txBox="1"/>
          <p:nvPr/>
        </p:nvSpPr>
        <p:spPr>
          <a:xfrm>
            <a:off x="4992796" y="2413337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20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B5AF6C71-FEFE-4122-ACDF-CF44B3ABE5B1}"/>
              </a:ext>
            </a:extLst>
          </p:cNvPr>
          <p:cNvSpPr txBox="1"/>
          <p:nvPr/>
        </p:nvSpPr>
        <p:spPr>
          <a:xfrm>
            <a:off x="6411234" y="2413337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22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="" xmlns:a16="http://schemas.microsoft.com/office/drawing/2014/main" id="{B055F675-F600-4333-83B7-30A6B2D1DC45}"/>
              </a:ext>
            </a:extLst>
          </p:cNvPr>
          <p:cNvSpPr txBox="1"/>
          <p:nvPr/>
        </p:nvSpPr>
        <p:spPr>
          <a:xfrm>
            <a:off x="7894494" y="2413337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24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D65A51D5-2EDB-4F96-89F4-6F8F59B2D1CB}"/>
              </a:ext>
            </a:extLst>
          </p:cNvPr>
          <p:cNvSpPr txBox="1"/>
          <p:nvPr/>
        </p:nvSpPr>
        <p:spPr>
          <a:xfrm>
            <a:off x="668992" y="4884656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26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="" xmlns:a16="http://schemas.microsoft.com/office/drawing/2014/main" id="{19A0A483-8286-4132-AEAD-FFECC108CF42}"/>
              </a:ext>
            </a:extLst>
          </p:cNvPr>
          <p:cNvSpPr txBox="1"/>
          <p:nvPr/>
        </p:nvSpPr>
        <p:spPr>
          <a:xfrm>
            <a:off x="2155921" y="4884656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28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467E59BE-86B5-4186-A2B9-08411F0C4CD9}"/>
              </a:ext>
            </a:extLst>
          </p:cNvPr>
          <p:cNvSpPr txBox="1"/>
          <p:nvPr/>
        </p:nvSpPr>
        <p:spPr>
          <a:xfrm>
            <a:off x="3574358" y="4884656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30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="" xmlns:a16="http://schemas.microsoft.com/office/drawing/2014/main" id="{46DBA683-C1F7-4065-AF9D-5EB808F49ADD}"/>
              </a:ext>
            </a:extLst>
          </p:cNvPr>
          <p:cNvSpPr txBox="1"/>
          <p:nvPr/>
        </p:nvSpPr>
        <p:spPr>
          <a:xfrm>
            <a:off x="4992795" y="4884656"/>
            <a:ext cx="10234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32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="" xmlns:a16="http://schemas.microsoft.com/office/drawing/2014/main" id="{2719AB86-29BC-4A34-BA86-FC141F54C2C3}"/>
              </a:ext>
            </a:extLst>
          </p:cNvPr>
          <p:cNvSpPr txBox="1"/>
          <p:nvPr/>
        </p:nvSpPr>
        <p:spPr>
          <a:xfrm>
            <a:off x="6411232" y="4884655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34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="" xmlns:a16="http://schemas.microsoft.com/office/drawing/2014/main" id="{4FC0DBCB-8630-47C6-B3B8-2C0B7BF33592}"/>
              </a:ext>
            </a:extLst>
          </p:cNvPr>
          <p:cNvSpPr txBox="1"/>
          <p:nvPr/>
        </p:nvSpPr>
        <p:spPr>
          <a:xfrm>
            <a:off x="7888238" y="4884655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227860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9DB4D495-225C-41AE-A4EE-114169C6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="" xmlns:a16="http://schemas.microsoft.com/office/drawing/2014/main" id="{94ADA807-9785-422D-A9F8-3FEBE384FF51}"/>
              </a:ext>
            </a:extLst>
          </p:cNvPr>
          <p:cNvSpPr txBox="1"/>
          <p:nvPr/>
        </p:nvSpPr>
        <p:spPr>
          <a:xfrm>
            <a:off x="672661" y="609600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38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2878721C-B129-457E-AA4A-BF5259914432}"/>
              </a:ext>
            </a:extLst>
          </p:cNvPr>
          <p:cNvSpPr txBox="1"/>
          <p:nvPr/>
        </p:nvSpPr>
        <p:spPr>
          <a:xfrm>
            <a:off x="2155923" y="609599"/>
            <a:ext cx="102340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40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EA9F1615-E01F-4472-957A-51A4F8E3619A}"/>
              </a:ext>
            </a:extLst>
          </p:cNvPr>
          <p:cNvSpPr txBox="1"/>
          <p:nvPr/>
        </p:nvSpPr>
        <p:spPr>
          <a:xfrm>
            <a:off x="3574359" y="609598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42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913932D1-7167-43AD-A0EB-389DFD7569BF}"/>
              </a:ext>
            </a:extLst>
          </p:cNvPr>
          <p:cNvSpPr txBox="1"/>
          <p:nvPr/>
        </p:nvSpPr>
        <p:spPr>
          <a:xfrm>
            <a:off x="4992797" y="609597"/>
            <a:ext cx="10234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44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E1B936A6-8950-4209-9F71-857C4CD58433}"/>
              </a:ext>
            </a:extLst>
          </p:cNvPr>
          <p:cNvSpPr txBox="1"/>
          <p:nvPr/>
        </p:nvSpPr>
        <p:spPr>
          <a:xfrm>
            <a:off x="6411234" y="609596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46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B3A641FB-FDDD-48AF-9989-CD606EE62F3F}"/>
              </a:ext>
            </a:extLst>
          </p:cNvPr>
          <p:cNvSpPr txBox="1"/>
          <p:nvPr/>
        </p:nvSpPr>
        <p:spPr>
          <a:xfrm>
            <a:off x="7894495" y="611598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48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92C848A5-2A26-47C8-937B-618DA0010E23}"/>
              </a:ext>
            </a:extLst>
          </p:cNvPr>
          <p:cNvSpPr txBox="1"/>
          <p:nvPr/>
        </p:nvSpPr>
        <p:spPr>
          <a:xfrm>
            <a:off x="672661" y="2413337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50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92C079AD-4416-4B06-B8D8-F045AE6CD05E}"/>
              </a:ext>
            </a:extLst>
          </p:cNvPr>
          <p:cNvSpPr txBox="1"/>
          <p:nvPr/>
        </p:nvSpPr>
        <p:spPr>
          <a:xfrm>
            <a:off x="2155922" y="2413337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52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C2BFFA69-F5C5-450D-A7F1-BA1C869D1DA3}"/>
              </a:ext>
            </a:extLst>
          </p:cNvPr>
          <p:cNvSpPr txBox="1"/>
          <p:nvPr/>
        </p:nvSpPr>
        <p:spPr>
          <a:xfrm>
            <a:off x="3574359" y="2413333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54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5FF91778-AEDE-4555-A1D7-CF962F829882}"/>
              </a:ext>
            </a:extLst>
          </p:cNvPr>
          <p:cNvSpPr txBox="1"/>
          <p:nvPr/>
        </p:nvSpPr>
        <p:spPr>
          <a:xfrm>
            <a:off x="4992796" y="2413337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56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DD645E45-8A56-43DF-A167-5497FBE14B32}"/>
              </a:ext>
            </a:extLst>
          </p:cNvPr>
          <p:cNvSpPr txBox="1"/>
          <p:nvPr/>
        </p:nvSpPr>
        <p:spPr>
          <a:xfrm>
            <a:off x="6411234" y="2413337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58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="" xmlns:a16="http://schemas.microsoft.com/office/drawing/2014/main" id="{72FA5992-24D2-463F-9855-0B5F2EA96E28}"/>
              </a:ext>
            </a:extLst>
          </p:cNvPr>
          <p:cNvSpPr txBox="1"/>
          <p:nvPr/>
        </p:nvSpPr>
        <p:spPr>
          <a:xfrm>
            <a:off x="7894494" y="2413337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60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9376D007-9DC7-434E-AE1D-8004926C4E40}"/>
              </a:ext>
            </a:extLst>
          </p:cNvPr>
          <p:cNvSpPr txBox="1"/>
          <p:nvPr/>
        </p:nvSpPr>
        <p:spPr>
          <a:xfrm>
            <a:off x="668992" y="4884656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62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="" xmlns:a16="http://schemas.microsoft.com/office/drawing/2014/main" id="{D38E5E3B-50DC-41E0-B513-7867E9177D02}"/>
              </a:ext>
            </a:extLst>
          </p:cNvPr>
          <p:cNvSpPr txBox="1"/>
          <p:nvPr/>
        </p:nvSpPr>
        <p:spPr>
          <a:xfrm>
            <a:off x="2155921" y="4884656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64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355D3667-7F02-45EF-AE4D-B1DE35AE13A8}"/>
              </a:ext>
            </a:extLst>
          </p:cNvPr>
          <p:cNvSpPr txBox="1"/>
          <p:nvPr/>
        </p:nvSpPr>
        <p:spPr>
          <a:xfrm>
            <a:off x="3574358" y="4884656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66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="" xmlns:a16="http://schemas.microsoft.com/office/drawing/2014/main" id="{0229F6E5-4A8B-419D-8E23-FC4EEEE03865}"/>
              </a:ext>
            </a:extLst>
          </p:cNvPr>
          <p:cNvSpPr txBox="1"/>
          <p:nvPr/>
        </p:nvSpPr>
        <p:spPr>
          <a:xfrm>
            <a:off x="4992795" y="4884656"/>
            <a:ext cx="10234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68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="" xmlns:a16="http://schemas.microsoft.com/office/drawing/2014/main" id="{EB899370-E248-40E2-A57A-0473EF83B474}"/>
              </a:ext>
            </a:extLst>
          </p:cNvPr>
          <p:cNvSpPr txBox="1"/>
          <p:nvPr/>
        </p:nvSpPr>
        <p:spPr>
          <a:xfrm>
            <a:off x="6411232" y="4884655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70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="" xmlns:a16="http://schemas.microsoft.com/office/drawing/2014/main" id="{9137D1C1-6661-435F-B9C6-94E6B40730C9}"/>
              </a:ext>
            </a:extLst>
          </p:cNvPr>
          <p:cNvSpPr txBox="1"/>
          <p:nvPr/>
        </p:nvSpPr>
        <p:spPr>
          <a:xfrm>
            <a:off x="7888238" y="4884655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72</a:t>
            </a:r>
          </a:p>
        </p:txBody>
      </p:sp>
    </p:spTree>
    <p:extLst>
      <p:ext uri="{BB962C8B-B14F-4D97-AF65-F5344CB8AC3E}">
        <p14:creationId xmlns:p14="http://schemas.microsoft.com/office/powerpoint/2010/main" val="6970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9DB4D495-225C-41AE-A4EE-114169C6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sp>
        <p:nvSpPr>
          <p:cNvPr id="3" name="Metin kutusu 2">
            <a:extLst>
              <a:ext uri="{FF2B5EF4-FFF2-40B4-BE49-F238E27FC236}">
                <a16:creationId xmlns="" xmlns:a16="http://schemas.microsoft.com/office/drawing/2014/main" id="{94ADA807-9785-422D-A9F8-3FEBE384FF51}"/>
              </a:ext>
            </a:extLst>
          </p:cNvPr>
          <p:cNvSpPr txBox="1"/>
          <p:nvPr/>
        </p:nvSpPr>
        <p:spPr>
          <a:xfrm>
            <a:off x="672661" y="609600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74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2878721C-B129-457E-AA4A-BF5259914432}"/>
              </a:ext>
            </a:extLst>
          </p:cNvPr>
          <p:cNvSpPr txBox="1"/>
          <p:nvPr/>
        </p:nvSpPr>
        <p:spPr>
          <a:xfrm>
            <a:off x="2155923" y="609599"/>
            <a:ext cx="102340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76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EA9F1615-E01F-4472-957A-51A4F8E3619A}"/>
              </a:ext>
            </a:extLst>
          </p:cNvPr>
          <p:cNvSpPr txBox="1"/>
          <p:nvPr/>
        </p:nvSpPr>
        <p:spPr>
          <a:xfrm>
            <a:off x="3574359" y="609598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78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913932D1-7167-43AD-A0EB-389DFD7569BF}"/>
              </a:ext>
            </a:extLst>
          </p:cNvPr>
          <p:cNvSpPr txBox="1"/>
          <p:nvPr/>
        </p:nvSpPr>
        <p:spPr>
          <a:xfrm>
            <a:off x="4992797" y="609597"/>
            <a:ext cx="10234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80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E1B936A6-8950-4209-9F71-857C4CD58433}"/>
              </a:ext>
            </a:extLst>
          </p:cNvPr>
          <p:cNvSpPr txBox="1"/>
          <p:nvPr/>
        </p:nvSpPr>
        <p:spPr>
          <a:xfrm>
            <a:off x="6411234" y="609596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82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B3A641FB-FDDD-48AF-9989-CD606EE62F3F}"/>
              </a:ext>
            </a:extLst>
          </p:cNvPr>
          <p:cNvSpPr txBox="1"/>
          <p:nvPr/>
        </p:nvSpPr>
        <p:spPr>
          <a:xfrm>
            <a:off x="7894495" y="611598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84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92C848A5-2A26-47C8-937B-618DA0010E23}"/>
              </a:ext>
            </a:extLst>
          </p:cNvPr>
          <p:cNvSpPr txBox="1"/>
          <p:nvPr/>
        </p:nvSpPr>
        <p:spPr>
          <a:xfrm>
            <a:off x="672661" y="2413337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86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92C079AD-4416-4B06-B8D8-F045AE6CD05E}"/>
              </a:ext>
            </a:extLst>
          </p:cNvPr>
          <p:cNvSpPr txBox="1"/>
          <p:nvPr/>
        </p:nvSpPr>
        <p:spPr>
          <a:xfrm>
            <a:off x="2155922" y="2413337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88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C2BFFA69-F5C5-450D-A7F1-BA1C869D1DA3}"/>
              </a:ext>
            </a:extLst>
          </p:cNvPr>
          <p:cNvSpPr txBox="1"/>
          <p:nvPr/>
        </p:nvSpPr>
        <p:spPr>
          <a:xfrm>
            <a:off x="3574359" y="2413333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90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5FF91778-AEDE-4555-A1D7-CF962F829882}"/>
              </a:ext>
            </a:extLst>
          </p:cNvPr>
          <p:cNvSpPr txBox="1"/>
          <p:nvPr/>
        </p:nvSpPr>
        <p:spPr>
          <a:xfrm>
            <a:off x="4992796" y="2413337"/>
            <a:ext cx="1023403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92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DD645E45-8A56-43DF-A167-5497FBE14B32}"/>
              </a:ext>
            </a:extLst>
          </p:cNvPr>
          <p:cNvSpPr txBox="1"/>
          <p:nvPr/>
        </p:nvSpPr>
        <p:spPr>
          <a:xfrm>
            <a:off x="6411234" y="2413337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94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="" xmlns:a16="http://schemas.microsoft.com/office/drawing/2014/main" id="{72FA5992-24D2-463F-9855-0B5F2EA96E28}"/>
              </a:ext>
            </a:extLst>
          </p:cNvPr>
          <p:cNvSpPr txBox="1"/>
          <p:nvPr/>
        </p:nvSpPr>
        <p:spPr>
          <a:xfrm>
            <a:off x="7894494" y="2413337"/>
            <a:ext cx="977708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96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9376D007-9DC7-434E-AE1D-8004926C4E40}"/>
              </a:ext>
            </a:extLst>
          </p:cNvPr>
          <p:cNvSpPr txBox="1"/>
          <p:nvPr/>
        </p:nvSpPr>
        <p:spPr>
          <a:xfrm>
            <a:off x="668992" y="4884656"/>
            <a:ext cx="1023401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98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355D3667-7F02-45EF-AE4D-B1DE35AE13A8}"/>
              </a:ext>
            </a:extLst>
          </p:cNvPr>
          <p:cNvSpPr txBox="1"/>
          <p:nvPr/>
        </p:nvSpPr>
        <p:spPr>
          <a:xfrm>
            <a:off x="2155922" y="4884656"/>
            <a:ext cx="137864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/>
              <a:t>100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4090167" y="3244334"/>
            <a:ext cx="1635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/>
              <a:t>HangiSoru.Com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94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18B81138-A13F-4DCE-A5AC-1E72F17E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22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BE1D9D67-069D-4ABC-9A74-F1A2F229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58544A34-8D10-4FCF-AB1A-3CCBFBEE8B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658617" y="254321"/>
            <a:ext cx="1294384" cy="2245361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0A2F5042-308F-4685-8D5C-B4181DC01F89}"/>
              </a:ext>
            </a:extLst>
          </p:cNvPr>
          <p:cNvSpPr txBox="1"/>
          <p:nvPr/>
        </p:nvSpPr>
        <p:spPr>
          <a:xfrm>
            <a:off x="4138793" y="2932416"/>
            <a:ext cx="1628413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666" dirty="0">
                <a:latin typeface="Arial Black" panose="020B0A04020102020204" pitchFamily="34" charset="0"/>
              </a:rPr>
              <a:t>2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0F6238AD-BB40-4FDA-9C73-E0984F423E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953000" y="254320"/>
            <a:ext cx="1294384" cy="224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E1510697-8F7C-4D1D-A260-5E77B778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72226" y="6414665"/>
            <a:ext cx="3918528" cy="365125"/>
          </a:xfrm>
        </p:spPr>
        <p:txBody>
          <a:bodyPr/>
          <a:lstStyle/>
          <a:p>
            <a:r>
              <a:rPr lang="tr-TR" smtClean="0"/>
              <a:t>KAZIM KAT</a:t>
            </a:r>
            <a:endParaRPr lang="tr-TR" dirty="0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708D50CD-852F-4FD3-877F-A1AD0FB7B2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174646" y="443338"/>
            <a:ext cx="838453" cy="145446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E0314393-DC46-4EC3-AEAC-30CCFFC4D6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080015" y="443335"/>
            <a:ext cx="838453" cy="145446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194629B7-D6EB-419F-8B1B-1247266D45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953000" y="443335"/>
            <a:ext cx="838453" cy="145446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B417BDC7-839E-497D-B325-30E32FDCC3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825985" y="443335"/>
            <a:ext cx="838453" cy="1454460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74B7F6DB-2746-4703-9064-4E6F9B2B4191}"/>
              </a:ext>
            </a:extLst>
          </p:cNvPr>
          <p:cNvSpPr txBox="1"/>
          <p:nvPr/>
        </p:nvSpPr>
        <p:spPr>
          <a:xfrm>
            <a:off x="4395376" y="2716048"/>
            <a:ext cx="976850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666" dirty="0">
                <a:latin typeface="Arial Black" panose="020B0A040201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8583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2BEE8E57-FB7E-4830-84BE-9939F64F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DA0DD46C-B8AB-4172-9029-8CE41A9688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367876" y="564208"/>
            <a:ext cx="838453" cy="145446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B81C3CF1-9C3F-4D6F-A550-A37461F54B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273245" y="564205"/>
            <a:ext cx="838453" cy="145446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9C26FF6C-2DEF-420D-940B-5628FAF2F9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146230" y="564205"/>
            <a:ext cx="838453" cy="145446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9FB0F4B7-2477-4680-8744-DDADAA3BEA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019215" y="564205"/>
            <a:ext cx="838453" cy="145446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EB7E4A31-F959-4752-8C27-71509B7825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571676" y="564205"/>
            <a:ext cx="838453" cy="1454460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24D72E9E-A353-4515-B188-DFA5587D51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850795" y="564205"/>
            <a:ext cx="838453" cy="1454460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B2A22EFE-94F9-4074-9834-C3EC6D70411E}"/>
              </a:ext>
            </a:extLst>
          </p:cNvPr>
          <p:cNvSpPr txBox="1"/>
          <p:nvPr/>
        </p:nvSpPr>
        <p:spPr>
          <a:xfrm>
            <a:off x="4461591" y="2813322"/>
            <a:ext cx="976850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666" dirty="0">
                <a:latin typeface="Arial Black" panose="020B0A040201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146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C149B9E7-DF9F-4CD8-A0C6-37237674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4554" y="6596422"/>
            <a:ext cx="3918528" cy="365125"/>
          </a:xfrm>
        </p:spPr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86471DBD-B045-40A1-8844-DD428FB638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1736065" y="357842"/>
            <a:ext cx="852891" cy="159645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07F4839-F074-4931-8478-F63407ABB4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864361" y="357842"/>
            <a:ext cx="852891" cy="1596454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745A4A65-F96A-4C3A-AB11-69AE5F16D8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977450" y="357842"/>
            <a:ext cx="852891" cy="1596454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D08AAFAC-7DFF-471E-92CB-92CA4C31FE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100109" y="357842"/>
            <a:ext cx="852891" cy="1596454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39CE3015-50F4-434C-88A6-0C03643503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520891" y="357842"/>
            <a:ext cx="852891" cy="1596454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BD716DCC-C9D4-47BA-8C03-824B4B663A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315283" y="357842"/>
            <a:ext cx="852891" cy="1596454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="" xmlns:a16="http://schemas.microsoft.com/office/drawing/2014/main" id="{4A066A77-F4FE-4CFA-95CE-E096C89EBC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741702" y="357842"/>
            <a:ext cx="852891" cy="1596454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9BE7A095-4D51-4251-BDBB-AF0AEE0CA2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7561617" y="357842"/>
            <a:ext cx="852891" cy="1596454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B04322AE-F35A-4D57-AA51-350F224943AB}"/>
              </a:ext>
            </a:extLst>
          </p:cNvPr>
          <p:cNvSpPr txBox="1"/>
          <p:nvPr/>
        </p:nvSpPr>
        <p:spPr>
          <a:xfrm>
            <a:off x="4526554" y="2716048"/>
            <a:ext cx="976850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666" dirty="0">
                <a:latin typeface="Arial Black" panose="020B0A040201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5603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6A53D352-5385-4FFB-AF7F-E069EA80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6971" y="7185001"/>
            <a:ext cx="3918528" cy="365125"/>
          </a:xfrm>
        </p:spPr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D4E81B1E-B4E2-41FD-B8C1-208CC20099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93422" y="813139"/>
            <a:ext cx="877341" cy="1642221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8A6C3AD9-4B76-429F-9CDF-E2B9079F78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780501" y="813139"/>
            <a:ext cx="877341" cy="1642221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="" xmlns:a16="http://schemas.microsoft.com/office/drawing/2014/main" id="{7C7FF9A1-D79D-4155-BC7D-E5DAF25D54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7506266" y="813139"/>
            <a:ext cx="877341" cy="1642221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="" xmlns:a16="http://schemas.microsoft.com/office/drawing/2014/main" id="{82FB6770-E6B3-420A-ADF8-5AC9554545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657842" y="813139"/>
            <a:ext cx="877341" cy="1642221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="" xmlns:a16="http://schemas.microsoft.com/office/drawing/2014/main" id="{1EE1713D-F750-46AC-856D-335DEA2E01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965342" y="813139"/>
            <a:ext cx="877341" cy="1642221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="" xmlns:a16="http://schemas.microsoft.com/office/drawing/2014/main" id="{14ACB2F9-4F2C-4816-BB5D-A3AA6C3936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079166" y="813139"/>
            <a:ext cx="877341" cy="1642221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="" xmlns:a16="http://schemas.microsoft.com/office/drawing/2014/main" id="{C37C586E-BF15-446F-9A02-BDA6579B25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178621" y="813139"/>
            <a:ext cx="877341" cy="1642221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="" xmlns:a16="http://schemas.microsoft.com/office/drawing/2014/main" id="{762B2FAD-DFC3-4857-AE79-84E69E9A8A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1369172" y="813139"/>
            <a:ext cx="877341" cy="1642221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="" xmlns:a16="http://schemas.microsoft.com/office/drawing/2014/main" id="{9855D744-BB8C-4779-855F-4D2F93DA8F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8410862" y="813139"/>
            <a:ext cx="877341" cy="1642221"/>
          </a:xfrm>
          <a:prstGeom prst="rect">
            <a:avLst/>
          </a:prstGeom>
        </p:spPr>
      </p:pic>
      <p:pic>
        <p:nvPicPr>
          <p:cNvPr id="24" name="Resim 23">
            <a:extLst>
              <a:ext uri="{FF2B5EF4-FFF2-40B4-BE49-F238E27FC236}">
                <a16:creationId xmlns="" xmlns:a16="http://schemas.microsoft.com/office/drawing/2014/main" id="{995D1B92-BDD4-41D7-90C6-A3669CB504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904822" y="813139"/>
            <a:ext cx="877341" cy="1642221"/>
          </a:xfrm>
          <a:prstGeom prst="rect">
            <a:avLst/>
          </a:prstGeom>
        </p:spPr>
      </p:pic>
      <p:sp>
        <p:nvSpPr>
          <p:cNvPr id="25" name="Metin kutusu 24">
            <a:extLst>
              <a:ext uri="{FF2B5EF4-FFF2-40B4-BE49-F238E27FC236}">
                <a16:creationId xmlns="" xmlns:a16="http://schemas.microsoft.com/office/drawing/2014/main" id="{06EFC88F-3238-4606-9852-07E85536FAF6}"/>
              </a:ext>
            </a:extLst>
          </p:cNvPr>
          <p:cNvSpPr txBox="1"/>
          <p:nvPr/>
        </p:nvSpPr>
        <p:spPr>
          <a:xfrm>
            <a:off x="4129880" y="2976738"/>
            <a:ext cx="1913242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666" dirty="0">
                <a:latin typeface="Arial Black" panose="020B0A040201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1386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919251A8-6A1A-45BC-A1E2-807E0B53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06B0B0D3-16E9-453B-893D-ADC45D75F5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7353835" y="748421"/>
            <a:ext cx="761776" cy="1425904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129F66B6-7B88-49A2-A18C-0DFD36C6B4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941025" y="2234173"/>
            <a:ext cx="761776" cy="1425904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7546A2BB-CFED-4A39-AE16-3B482B6701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193427" y="782531"/>
            <a:ext cx="761776" cy="1425904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9E38631D-429E-4AF0-B67D-E2DFCC669B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628070" y="748422"/>
            <a:ext cx="761776" cy="1425904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399379D1-5AE8-401E-93E2-51737F5DF2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779646" y="748422"/>
            <a:ext cx="761776" cy="1425904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96325227-C063-4D8C-84C4-25DE5733A6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1616044" y="748421"/>
            <a:ext cx="761776" cy="1425904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="" xmlns:a16="http://schemas.microsoft.com/office/drawing/2014/main" id="{28D50EDE-0E9B-42C0-81C3-E29F5A16EF0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187357" y="2234172"/>
            <a:ext cx="761776" cy="1425904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98643181-4B16-429A-915F-F74CAF631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424537" y="2234172"/>
            <a:ext cx="761776" cy="1425904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C0EC25D1-F8CA-45F1-83FF-E26109C873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662369" y="2234172"/>
            <a:ext cx="761776" cy="1425904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183EF40F-E31D-430A-81B1-A866FA26A9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532666" y="748422"/>
            <a:ext cx="761776" cy="1425904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="" xmlns:a16="http://schemas.microsoft.com/office/drawing/2014/main" id="{6C74C1A0-8B00-4094-BE0F-2CC3AF6339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434520" y="765476"/>
            <a:ext cx="761776" cy="1425904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="" xmlns:a16="http://schemas.microsoft.com/office/drawing/2014/main" id="{EBBEDC84-8B2B-4416-9FD8-696B782050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931222" y="765476"/>
            <a:ext cx="761776" cy="1425904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0B007D36-DA83-4519-9F1B-3E46BBE98518}"/>
              </a:ext>
            </a:extLst>
          </p:cNvPr>
          <p:cNvSpPr txBox="1"/>
          <p:nvPr/>
        </p:nvSpPr>
        <p:spPr>
          <a:xfrm>
            <a:off x="4071543" y="3642711"/>
            <a:ext cx="1913242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666" dirty="0">
                <a:latin typeface="Arial Black" panose="020B0A040201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3658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1F11CC0D-BD1D-472B-A52E-12323D34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66333" y="7395208"/>
            <a:ext cx="3918528" cy="365125"/>
          </a:xfrm>
        </p:spPr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FC8DF41A-E3F0-4254-94C2-1E51E75564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933595" y="2592008"/>
            <a:ext cx="555483" cy="103976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BC9F4F22-2D32-4F53-B10A-B899DBA677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395641" y="2592011"/>
            <a:ext cx="555483" cy="10397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22A1679D-FB21-457A-BA09-6826C626CA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933594" y="1065394"/>
            <a:ext cx="555483" cy="103976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68915A03-E008-41F3-A7D2-40A539AAD2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442520" y="2592006"/>
            <a:ext cx="555483" cy="103976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A229BA20-E6E5-4FA8-AB9C-B9D7155BD5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7331407" y="1065395"/>
            <a:ext cx="555483" cy="103976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8B5A3785-303F-4CEC-9162-70325EA937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397154" y="1065394"/>
            <a:ext cx="555483" cy="103976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="" xmlns:a16="http://schemas.microsoft.com/office/drawing/2014/main" id="{8F2575A3-1A08-454D-AC5C-7637B28CA7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1793279" y="1065393"/>
            <a:ext cx="555483" cy="103976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FDA42831-ACD0-4A6C-9169-66F792E887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610850" y="2592006"/>
            <a:ext cx="555483" cy="1039761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55A98D72-40F6-4102-A4A7-81918F6BEF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119775" y="2592009"/>
            <a:ext cx="555483" cy="1039761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A80A948B-625B-48CF-9802-92CF8A831A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657729" y="2592007"/>
            <a:ext cx="555483" cy="1039761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="" xmlns:a16="http://schemas.microsoft.com/office/drawing/2014/main" id="{41960F77-57C5-4982-A29E-6A0D683F33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119775" y="1065394"/>
            <a:ext cx="555483" cy="1039761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="" xmlns:a16="http://schemas.microsoft.com/office/drawing/2014/main" id="{2180FC30-4CCE-407C-9856-911F62823D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657729" y="1065395"/>
            <a:ext cx="555483" cy="1039761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8C4C93E9-19F4-4213-800E-85B670958CC6}"/>
              </a:ext>
            </a:extLst>
          </p:cNvPr>
          <p:cNvSpPr txBox="1"/>
          <p:nvPr/>
        </p:nvSpPr>
        <p:spPr>
          <a:xfrm>
            <a:off x="3951124" y="3665881"/>
            <a:ext cx="1843726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666" dirty="0">
                <a:latin typeface="Arial Black" panose="020B0A04020102020204" pitchFamily="34" charset="0"/>
              </a:rPr>
              <a:t>14</a:t>
            </a:r>
          </a:p>
        </p:txBody>
      </p:sp>
      <p:pic>
        <p:nvPicPr>
          <p:cNvPr id="16" name="Resim 15">
            <a:extLst>
              <a:ext uri="{FF2B5EF4-FFF2-40B4-BE49-F238E27FC236}">
                <a16:creationId xmlns="" xmlns:a16="http://schemas.microsoft.com/office/drawing/2014/main" id="{143650C1-84BE-4B92-921C-4381C1755A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610849" y="1065394"/>
            <a:ext cx="555483" cy="1039761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="" xmlns:a16="http://schemas.microsoft.com/office/drawing/2014/main" id="{2B5DC277-E949-49ED-AF69-A5DC553229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442519" y="1065395"/>
            <a:ext cx="555483" cy="103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7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="" xmlns:a16="http://schemas.microsoft.com/office/drawing/2014/main" id="{BFB75D60-B213-45AB-BFB0-5F3150D3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KAZIM KAT</a:t>
            </a:r>
            <a:endParaRPr lang="tr-TR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1A743CB9-AB2B-4B46-875F-12A4FB1D0E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915580" y="956663"/>
            <a:ext cx="555483" cy="103976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9E7925C6-D58A-457D-918D-27E848B005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228501" y="956664"/>
            <a:ext cx="555483" cy="103976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6C31C7F1-CE92-4FFC-A921-F24B443299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662016" y="956664"/>
            <a:ext cx="555483" cy="103976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EA9C0C1B-1FDF-45B1-B2B0-5DCCD0DB2D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049068" y="956664"/>
            <a:ext cx="555483" cy="103976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AC1E8CAA-D662-49B9-AEAD-47E0631A39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003109" y="956666"/>
            <a:ext cx="555483" cy="1039761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702F0717-4DED-4998-908A-FEC095EA93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6288798" y="956664"/>
            <a:ext cx="555483" cy="1039761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="" xmlns:a16="http://schemas.microsoft.com/office/drawing/2014/main" id="{DF0B4189-77B1-4DDB-82C0-E40DDE07E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2647889" y="990775"/>
            <a:ext cx="555483" cy="1039761"/>
          </a:xfrm>
          <a:prstGeom prst="rect">
            <a:avLst/>
          </a:prstGeom>
        </p:spPr>
      </p:pic>
      <p:pic>
        <p:nvPicPr>
          <p:cNvPr id="14" name="Resim 13">
            <a:extLst>
              <a:ext uri="{FF2B5EF4-FFF2-40B4-BE49-F238E27FC236}">
                <a16:creationId xmlns="" xmlns:a16="http://schemas.microsoft.com/office/drawing/2014/main" id="{55730B0B-6687-4E2F-BF0D-5025A13A6F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829132" y="990775"/>
            <a:ext cx="555483" cy="1039761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C0849EE2-7D9F-4A70-B4D2-07BB8EB8A791}"/>
              </a:ext>
            </a:extLst>
          </p:cNvPr>
          <p:cNvSpPr txBox="1"/>
          <p:nvPr/>
        </p:nvSpPr>
        <p:spPr>
          <a:xfrm>
            <a:off x="3873415" y="3714898"/>
            <a:ext cx="1843726" cy="1425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666" dirty="0">
                <a:latin typeface="Arial Black" panose="020B0A04020102020204" pitchFamily="34" charset="0"/>
              </a:rPr>
              <a:t>16</a:t>
            </a:r>
          </a:p>
        </p:txBody>
      </p:sp>
      <p:pic>
        <p:nvPicPr>
          <p:cNvPr id="16" name="Resim 15">
            <a:extLst>
              <a:ext uri="{FF2B5EF4-FFF2-40B4-BE49-F238E27FC236}">
                <a16:creationId xmlns="" xmlns:a16="http://schemas.microsoft.com/office/drawing/2014/main" id="{37F69EEC-9CD6-4226-9ABE-327C6094B7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1402478" y="956664"/>
            <a:ext cx="555483" cy="1039761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="" xmlns:a16="http://schemas.microsoft.com/office/drawing/2014/main" id="{9C53DB79-5F63-490C-9016-133F7DF7EF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436671" y="990775"/>
            <a:ext cx="555483" cy="1039761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="" xmlns:a16="http://schemas.microsoft.com/office/drawing/2014/main" id="{F761B94F-A108-4583-A0CE-09FBC8FA55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7542362" y="990775"/>
            <a:ext cx="555483" cy="1039761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="" xmlns:a16="http://schemas.microsoft.com/office/drawing/2014/main" id="{D818B0EF-AD64-4096-9C25-02C6A4431F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8184907" y="956663"/>
            <a:ext cx="555483" cy="1039761"/>
          </a:xfrm>
          <a:prstGeom prst="rect">
            <a:avLst/>
          </a:prstGeom>
        </p:spPr>
      </p:pic>
      <p:pic>
        <p:nvPicPr>
          <p:cNvPr id="24" name="Resim 23">
            <a:extLst>
              <a:ext uri="{FF2B5EF4-FFF2-40B4-BE49-F238E27FC236}">
                <a16:creationId xmlns="" xmlns:a16="http://schemas.microsoft.com/office/drawing/2014/main" id="{EF5EE3D8-91FC-4EEE-A68A-5F9A41A050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3745968" y="1962316"/>
            <a:ext cx="555483" cy="1039761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="" xmlns:a16="http://schemas.microsoft.com/office/drawing/2014/main" id="{B7B4C74F-C361-40FD-AF50-B6E540EEBE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5491294" y="1962314"/>
            <a:ext cx="555483" cy="1039761"/>
          </a:xfrm>
          <a:prstGeom prst="rect">
            <a:avLst/>
          </a:prstGeom>
        </p:spPr>
      </p:pic>
      <p:pic>
        <p:nvPicPr>
          <p:cNvPr id="26" name="Resim 25">
            <a:extLst>
              <a:ext uri="{FF2B5EF4-FFF2-40B4-BE49-F238E27FC236}">
                <a16:creationId xmlns="" xmlns:a16="http://schemas.microsoft.com/office/drawing/2014/main" id="{9FD22BBD-7B42-4F3D-9DA3-730DCDE3DE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920612" y="1996425"/>
            <a:ext cx="555483" cy="1039761"/>
          </a:xfrm>
          <a:prstGeom prst="rect">
            <a:avLst/>
          </a:prstGeom>
        </p:spPr>
      </p:pic>
      <p:pic>
        <p:nvPicPr>
          <p:cNvPr id="27" name="Resim 26">
            <a:extLst>
              <a:ext uri="{FF2B5EF4-FFF2-40B4-BE49-F238E27FC236}">
                <a16:creationId xmlns="" xmlns:a16="http://schemas.microsoft.com/office/drawing/2014/main" id="{D4996AF2-6991-4176-8CA6-E2116CCB8C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50" t="19013" r="4314"/>
          <a:stretch/>
        </p:blipFill>
        <p:spPr>
          <a:xfrm>
            <a:off x="4341901" y="1996425"/>
            <a:ext cx="555483" cy="103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1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289</TotalTime>
  <Words>114</Words>
  <Application>Microsoft Office PowerPoint</Application>
  <PresentationFormat>A4 Kağıt (210x297 mm)</PresentationFormat>
  <Paragraphs>95</Paragraphs>
  <Slides>15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 Black</vt:lpstr>
      <vt:lpstr>Calibri</vt:lpstr>
      <vt:lpstr>Calibri Light</vt:lpstr>
      <vt:lpstr>Geçmişe bakış</vt:lpstr>
      <vt:lpstr>RİTMİK SAYMALAR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RİTMİK SAYMALAR </dc:title>
  <dc:subject/>
  <dc:creator>KAZIM KAT</dc:creator>
  <cp:keywords/>
  <dc:description/>
  <cp:lastModifiedBy>Fırat Toprak</cp:lastModifiedBy>
  <cp:revision>9</cp:revision>
  <dcterms:created xsi:type="dcterms:W3CDTF">2020-11-29T12:31:19Z</dcterms:created>
  <dcterms:modified xsi:type="dcterms:W3CDTF">2020-12-05T16:54:27Z</dcterms:modified>
  <cp:category/>
</cp:coreProperties>
</file>