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0" r:id="rId14"/>
    <p:sldId id="269" r:id="rId15"/>
    <p:sldId id="272" r:id="rId16"/>
    <p:sldId id="267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95" r:id="rId25"/>
    <p:sldId id="294" r:id="rId26"/>
    <p:sldId id="296" r:id="rId27"/>
    <p:sldId id="279" r:id="rId28"/>
    <p:sldId id="280" r:id="rId29"/>
    <p:sldId id="281" r:id="rId30"/>
    <p:sldId id="282" r:id="rId31"/>
    <p:sldId id="291" r:id="rId32"/>
    <p:sldId id="283" r:id="rId33"/>
    <p:sldId id="284" r:id="rId34"/>
    <p:sldId id="287" r:id="rId35"/>
    <p:sldId id="289" r:id="rId36"/>
    <p:sldId id="292" r:id="rId37"/>
    <p:sldId id="285" r:id="rId38"/>
    <p:sldId id="286" r:id="rId39"/>
    <p:sldId id="288" r:id="rId40"/>
    <p:sldId id="290" r:id="rId41"/>
    <p:sldId id="293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2B8D-E1AF-48C5-8247-4D406185EA7F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DCF7-46D1-43AD-9AF9-24FB65054EE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015B7-3DD7-4C27-9207-3FC82033F7F0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7EAA2-2BB8-44B5-A692-CEA8ADBF5F5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638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757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3621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3016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5490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84360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2763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2412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0642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4048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6079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4836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8238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662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2950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6575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8100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B2A704-E6B8-4B15-A8D5-391FD932E37B}" type="datetimeFigureOut">
              <a:rPr lang="tr-TR" smtClean="0"/>
              <a:pPr/>
              <a:t>18.03.2021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45CE92-BAD7-4656-AB0A-6DEEFBCEB5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5713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918856"/>
          </a:xfrm>
        </p:spPr>
        <p:txBody>
          <a:bodyPr>
            <a:normAutofit/>
          </a:bodyPr>
          <a:lstStyle/>
          <a:p>
            <a:r>
              <a:rPr lang="tr-TR" sz="9600" dirty="0" smtClean="0"/>
              <a:t>PARALARIMIZ</a:t>
            </a:r>
            <a:endParaRPr lang="tr-TR" sz="9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BAHAT BAŞOĞLU 1-D</a:t>
            </a:r>
            <a:endParaRPr lang="tr-TR" dirty="0"/>
          </a:p>
        </p:txBody>
      </p:sp>
      <p:pic>
        <p:nvPicPr>
          <p:cNvPr id="1026" name="Picture 2" descr="HTML HEX PNG ve CSS ile Türk Lirası TL Sembolü - Çağrı Güngö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75" y="2604656"/>
            <a:ext cx="3195031" cy="3908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14814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0" algn="l"/>
              </a:tabLst>
            </a:pPr>
            <a:r>
              <a:rPr kumimoji="0" lang="tr-TR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www.</a:t>
            </a:r>
            <a:r>
              <a:rPr kumimoji="0" lang="tr-TR" sz="11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HangiSoru</a:t>
            </a:r>
            <a:r>
              <a:rPr kumimoji="0" lang="tr-TR" sz="11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.com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48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364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b="1" dirty="0" smtClean="0">
                <a:solidFill>
                  <a:schemeClr val="bg1"/>
                </a:solidFill>
              </a:rPr>
              <a:t>5 KURUŞ</a:t>
            </a:r>
            <a:endParaRPr lang="tr-TR" sz="54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5 Kuru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985"/>
          <a:stretch/>
        </p:blipFill>
        <p:spPr bwMode="auto">
          <a:xfrm>
            <a:off x="834448" y="1907020"/>
            <a:ext cx="7284316" cy="3518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79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2292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800" b="1" dirty="0" smtClean="0">
                <a:solidFill>
                  <a:schemeClr val="bg1"/>
                </a:solidFill>
              </a:rPr>
              <a:t>1 KURUŞ</a:t>
            </a:r>
          </a:p>
          <a:p>
            <a:pPr marL="0" indent="0">
              <a:buNone/>
            </a:pPr>
            <a:r>
              <a:rPr lang="tr-TR" sz="4800" b="1" dirty="0" smtClean="0">
                <a:solidFill>
                  <a:schemeClr val="bg1"/>
                </a:solidFill>
              </a:rPr>
              <a:t>EN KÜÇÜK PARAMIZDIR. </a:t>
            </a:r>
            <a:endParaRPr lang="tr-TR" sz="48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Nerede bu 1 kuruşlar - Son Haberler - Milliy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95" y="2978727"/>
            <a:ext cx="5697298" cy="3204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15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433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2 TANE 25 KURUŞ, 50 KURUŞ YAPAR.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5" name="Resim 4" descr="File:50kr obverse.png - Wikipedi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2470295"/>
            <a:ext cx="2136341" cy="1949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Düz Ok Bağlayıcısı 6"/>
          <p:cNvCxnSpPr/>
          <p:nvPr/>
        </p:nvCxnSpPr>
        <p:spPr>
          <a:xfrm>
            <a:off x="5417127" y="3555784"/>
            <a:ext cx="1122218" cy="0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05" y="2614237"/>
            <a:ext cx="1806892" cy="16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0" y="2614237"/>
            <a:ext cx="1806892" cy="166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09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433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bg1"/>
                </a:solidFill>
              </a:rPr>
              <a:t>4</a:t>
            </a:r>
            <a:r>
              <a:rPr lang="tr-TR" sz="3600" b="1" dirty="0" smtClean="0">
                <a:solidFill>
                  <a:schemeClr val="bg1"/>
                </a:solidFill>
              </a:rPr>
              <a:t> TANE 25 KURUŞ, 1 TL YAPAR.</a:t>
            </a:r>
            <a:endParaRPr lang="tr-TR" sz="3600" b="1" dirty="0">
              <a:solidFill>
                <a:schemeClr val="bg1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6470073" y="3583493"/>
            <a:ext cx="1122218" cy="0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 descr="1 TL - Vikipedi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81" y="2258861"/>
            <a:ext cx="2667000" cy="26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020909"/>
            <a:ext cx="1806892" cy="16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96" y="2070327"/>
            <a:ext cx="1806892" cy="16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1" y="3905127"/>
            <a:ext cx="1806892" cy="16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78" y="3905127"/>
            <a:ext cx="1806892" cy="166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405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433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2 TANE 50 KURUŞ, 1 TL YAPAR.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4" name="Resim 3" descr="File:50kr obverse.png - Wikipedi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2608841"/>
            <a:ext cx="2136341" cy="194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File:50kr obverse.png - Wikipedi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77" y="2608841"/>
            <a:ext cx="2136341" cy="1949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Düz Ok Bağlayıcısı 6"/>
          <p:cNvCxnSpPr/>
          <p:nvPr/>
        </p:nvCxnSpPr>
        <p:spPr>
          <a:xfrm>
            <a:off x="6470073" y="3583493"/>
            <a:ext cx="1122218" cy="0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81" y="2258861"/>
            <a:ext cx="2667000" cy="2649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04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433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bg1"/>
                </a:solidFill>
              </a:rPr>
              <a:t>5</a:t>
            </a:r>
            <a:r>
              <a:rPr lang="tr-TR" sz="3600" b="1" dirty="0" smtClean="0">
                <a:solidFill>
                  <a:schemeClr val="bg1"/>
                </a:solidFill>
              </a:rPr>
              <a:t> TANE 10 KURUŞ, 50 KURUŞ YAPAR.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5" name="Resim 4" descr="File:50kr obverse.png - Wikipedia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804" y="2442585"/>
            <a:ext cx="2565832" cy="2503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Düz Ok Bağlayıcısı 6"/>
          <p:cNvCxnSpPr/>
          <p:nvPr/>
        </p:nvCxnSpPr>
        <p:spPr>
          <a:xfrm>
            <a:off x="6179127" y="3592691"/>
            <a:ext cx="1751448" cy="67615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 descr="Dosya:10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5" y="2119745"/>
            <a:ext cx="1405083" cy="146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10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36" y="2128943"/>
            <a:ext cx="1405083" cy="146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2247" y="2119745"/>
            <a:ext cx="1408298" cy="1463167"/>
          </a:xfrm>
          <a:prstGeom prst="rect">
            <a:avLst/>
          </a:prstGeom>
        </p:spPr>
      </p:pic>
      <p:pic>
        <p:nvPicPr>
          <p:cNvPr id="11" name="Resim 10" descr="Dosya:10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842" y="3782289"/>
            <a:ext cx="1405083" cy="146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Dosya:10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77" y="3782289"/>
            <a:ext cx="1405083" cy="1463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2068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918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b="1" dirty="0" smtClean="0">
                <a:solidFill>
                  <a:schemeClr val="bg1"/>
                </a:solidFill>
              </a:rPr>
              <a:t>KAĞIT PARALARIMIZI TANIYALIM</a:t>
            </a:r>
            <a:endParaRPr lang="tr-TR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Para Politikası Kurulu Kararı | Haftasonu açık kuyumcu, Haftasonu açık  döviz büro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84" y="2784378"/>
            <a:ext cx="487680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37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1845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4800" b="1" dirty="0" smtClean="0">
                <a:solidFill>
                  <a:schemeClr val="bg1"/>
                </a:solidFill>
              </a:rPr>
              <a:t>5 TL</a:t>
            </a:r>
          </a:p>
          <a:p>
            <a:pPr marL="0" indent="0">
              <a:buNone/>
            </a:pPr>
            <a:r>
              <a:rPr lang="tr-TR" sz="4800" b="1" dirty="0" smtClean="0">
                <a:solidFill>
                  <a:schemeClr val="bg1"/>
                </a:solidFill>
              </a:rPr>
              <a:t>EN </a:t>
            </a:r>
            <a:r>
              <a:rPr lang="tr-TR" sz="4800" b="1" smtClean="0">
                <a:solidFill>
                  <a:schemeClr val="bg1"/>
                </a:solidFill>
              </a:rPr>
              <a:t>KÜÇÜK KAĞIT PARAMIZDIR</a:t>
            </a:r>
            <a:r>
              <a:rPr lang="tr-TR" sz="4800" b="1" dirty="0" smtClean="0">
                <a:solidFill>
                  <a:schemeClr val="bg1"/>
                </a:solidFill>
              </a:rPr>
              <a:t>.</a:t>
            </a:r>
            <a:endParaRPr lang="tr-TR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9" y="2845666"/>
            <a:ext cx="57150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9632" y="2845666"/>
            <a:ext cx="4703459" cy="2294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64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087582"/>
          </a:xfrm>
        </p:spPr>
        <p:txBody>
          <a:bodyPr>
            <a:normAutofit lnSpcReduction="10000"/>
          </a:bodyPr>
          <a:lstStyle/>
          <a:p>
            <a:r>
              <a:rPr lang="tr-TR" sz="6600" b="1" dirty="0" smtClean="0">
                <a:solidFill>
                  <a:schemeClr val="bg1"/>
                </a:solidFill>
              </a:rPr>
              <a:t>10 TL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Büyük Beden mağaza satış 10 tl en uygun fiyatlar yüksek Kalite | rotarz.com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4" y="1773382"/>
            <a:ext cx="5259879" cy="245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10 TL'lik Banknotların Arkasında Görmeye Alıştığımız Ordinaryüs Cahit Arf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71" y="1773381"/>
            <a:ext cx="5193074" cy="245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474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281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7200" b="1" dirty="0" smtClean="0">
                <a:solidFill>
                  <a:schemeClr val="bg1"/>
                </a:solidFill>
              </a:rPr>
              <a:t>20 TL</a:t>
            </a:r>
            <a:endParaRPr lang="tr-TR" sz="72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75" y="2075074"/>
            <a:ext cx="6003298" cy="2917731"/>
          </a:xfrm>
          <a:prstGeom prst="rect">
            <a:avLst/>
          </a:prstGeom>
        </p:spPr>
      </p:pic>
      <p:pic>
        <p:nvPicPr>
          <p:cNvPr id="5" name="Resim 4" descr="20 TL'nin Arka Yüzünde Resmi Bulunan Mimar Kemaleddin Kimdir? | Bilgi Gündem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36" y="2254480"/>
            <a:ext cx="4689764" cy="2469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830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1380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PARA BİR ŞEYLER SATIN ALMAK İÇİN GEREKLİDİR.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PARAMIZI BOŞ YERE HARCAMAMALIYIZ.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кошелек вектор png 1 » PNG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33" y="2254827"/>
            <a:ext cx="2261566" cy="3316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0598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8000" b="1" dirty="0" smtClean="0">
                <a:solidFill>
                  <a:schemeClr val="bg1"/>
                </a:solidFill>
              </a:rPr>
              <a:t>50 TL</a:t>
            </a:r>
            <a:endParaRPr lang="tr-TR" sz="8000" b="1" dirty="0">
              <a:solidFill>
                <a:schemeClr val="bg1"/>
              </a:solidFill>
            </a:endParaRPr>
          </a:p>
        </p:txBody>
      </p:sp>
      <p:pic>
        <p:nvPicPr>
          <p:cNvPr id="4" name="Resim 3" descr="50 Tl haberleri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1745673"/>
            <a:ext cx="5439497" cy="239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İsmail HABOĞLU - ELLİ TL BANKNOTUN ÜZERİNDEKİ HATU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520" y="2252575"/>
            <a:ext cx="4726335" cy="2180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91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198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7200" b="1" dirty="0" smtClean="0">
                <a:solidFill>
                  <a:schemeClr val="bg1"/>
                </a:solidFill>
              </a:rPr>
              <a:t>100 TL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PARÇALI ÖDEME - 100 TL - gokamera.com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62" y="2871831"/>
            <a:ext cx="4258020" cy="215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1" y="2089426"/>
            <a:ext cx="6229207" cy="2936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56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8218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800" b="1" dirty="0" smtClean="0">
                <a:solidFill>
                  <a:schemeClr val="bg1"/>
                </a:solidFill>
              </a:rPr>
              <a:t>200 TL</a:t>
            </a:r>
          </a:p>
          <a:p>
            <a:pPr marL="0" indent="0">
              <a:buNone/>
            </a:pPr>
            <a:r>
              <a:rPr lang="tr-TR" sz="4800" b="1" dirty="0" smtClean="0">
                <a:solidFill>
                  <a:schemeClr val="bg1"/>
                </a:solidFill>
              </a:rPr>
              <a:t>EN BÜYÜK PARAMIZDIR.</a:t>
            </a:r>
            <a:endParaRPr lang="tr-TR" sz="4800" b="1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2" y="2771962"/>
            <a:ext cx="5550333" cy="2507751"/>
          </a:xfrm>
          <a:prstGeom prst="rect">
            <a:avLst/>
          </a:prstGeom>
        </p:spPr>
      </p:pic>
      <p:pic>
        <p:nvPicPr>
          <p:cNvPr id="5" name="Resim 4" descr="200 TL Arkasında Kim Var? - Finans Ajans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30" y="3361944"/>
            <a:ext cx="4928034" cy="2373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805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4720" y="671947"/>
            <a:ext cx="11327679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KUMBARALARDAKİ PARALARI HESAPLAYALIM.</a:t>
            </a:r>
            <a:endParaRPr lang="tr-TR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1025235" y="1510147"/>
            <a:ext cx="4059383" cy="5239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46" y="3024559"/>
            <a:ext cx="2167037" cy="110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164" y="3552124"/>
            <a:ext cx="2167037" cy="110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1 TL - Vikiped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4705088"/>
            <a:ext cx="1122217" cy="9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805054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11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29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4720" y="671947"/>
            <a:ext cx="11327679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KUMBARALARDAKİ PARALARI HESAPLAYALIM.</a:t>
            </a:r>
            <a:endParaRPr lang="tr-TR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1025235" y="1510147"/>
            <a:ext cx="4059383" cy="5239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8" y="4079687"/>
            <a:ext cx="2167037" cy="110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805054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26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4906" y="2832670"/>
            <a:ext cx="2336603" cy="1135639"/>
          </a:xfrm>
          <a:prstGeom prst="rect">
            <a:avLst/>
          </a:prstGeom>
        </p:spPr>
      </p:pic>
      <p:pic>
        <p:nvPicPr>
          <p:cNvPr id="8" name="Resim 7" descr="1 TL - Vikipedi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9" y="5290832"/>
            <a:ext cx="1122217" cy="959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612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4720" y="671947"/>
            <a:ext cx="11327679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KUMBARALARDAKİ PARALARI HESAPLAYALIM.</a:t>
            </a:r>
            <a:endParaRPr lang="tr-TR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1025235" y="1510147"/>
            <a:ext cx="4059383" cy="5239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8" y="4738237"/>
            <a:ext cx="2167037" cy="110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805054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35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4906" y="2832670"/>
            <a:ext cx="2336603" cy="1135639"/>
          </a:xfrm>
          <a:prstGeom prst="rect">
            <a:avLst/>
          </a:prstGeom>
        </p:spPr>
      </p:pic>
      <p:pic>
        <p:nvPicPr>
          <p:cNvPr id="10" name="Resim 9" descr="Büyük Beden mağaza satış 10 tl en uygun fiyatlar yüksek Kalite | rotarz.com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3610203"/>
            <a:ext cx="2299854" cy="103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8267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4720" y="671947"/>
            <a:ext cx="11327679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KUMBARALARDAKİ PARALARI HESAPLAYALIM.</a:t>
            </a:r>
            <a:endParaRPr lang="tr-TR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1025235" y="1510147"/>
            <a:ext cx="4059383" cy="5239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805054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50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4906" y="2832670"/>
            <a:ext cx="2336603" cy="1135639"/>
          </a:xfrm>
          <a:prstGeom prst="rect">
            <a:avLst/>
          </a:prstGeom>
        </p:spPr>
      </p:pic>
      <p:pic>
        <p:nvPicPr>
          <p:cNvPr id="10" name="Resim 9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5" y="3610203"/>
            <a:ext cx="2299854" cy="10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273" y="4129748"/>
            <a:ext cx="2299854" cy="10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3" y="5110032"/>
            <a:ext cx="2299854" cy="1039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8112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73" y="3538270"/>
            <a:ext cx="2167037" cy="1105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1 TL - Vikiped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4705088"/>
            <a:ext cx="1122217" cy="9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805054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Resim 9" descr="Büyük Beden mağaza satış 10 tl en uygun fiyatlar yüksek Kalite | rotarz.com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3" y="2319170"/>
            <a:ext cx="2299854" cy="10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1 TL - Vikiped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1" y="4823469"/>
            <a:ext cx="1122217" cy="959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140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4705088"/>
            <a:ext cx="1122217" cy="9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6539340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Resim 9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3" y="2319170"/>
            <a:ext cx="2299854" cy="10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1" y="4823469"/>
            <a:ext cx="1122217" cy="9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71" y="3051774"/>
            <a:ext cx="2299854" cy="10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06" y="4343679"/>
            <a:ext cx="1122217" cy="959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114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4705088"/>
            <a:ext cx="1122217" cy="9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32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Resim 9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27" y="3344344"/>
            <a:ext cx="2299854" cy="1039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01" y="4823469"/>
            <a:ext cx="1122217" cy="9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451" y="2081489"/>
            <a:ext cx="2336603" cy="11356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35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2 ÇEŞİT PARAMIZ VARDIR.</a:t>
            </a: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AutoNum type="arabicPeriod"/>
            </a:pPr>
            <a:r>
              <a:rPr lang="tr-TR" sz="3600" b="1" dirty="0" smtClean="0">
                <a:solidFill>
                  <a:schemeClr val="bg1"/>
                </a:solidFill>
              </a:rPr>
              <a:t>MADENİ PARALARIMIZ.</a:t>
            </a:r>
          </a:p>
          <a:p>
            <a:pPr marL="457200" indent="-457200">
              <a:buAutoNum type="arabicPeriod"/>
            </a:pPr>
            <a:r>
              <a:rPr lang="tr-TR" sz="3600" b="1" dirty="0" smtClean="0">
                <a:solidFill>
                  <a:schemeClr val="bg1"/>
                </a:solidFill>
              </a:rPr>
              <a:t>KAĞIT PARALARIMIZ.</a:t>
            </a:r>
            <a:endParaRPr lang="tr-TR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Para Politikası Kurulu Kararı | Haftasonu açık kuyumcu, Haftasonu açık  döviz büro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2" y="2493433"/>
            <a:ext cx="4876800" cy="3143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50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0" y="2491297"/>
            <a:ext cx="1122217" cy="9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3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Resim 10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342" y="2385069"/>
            <a:ext cx="1122217" cy="95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File:50kr obverse.png - Wikipedia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3946981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File:50kr obverse.png - Wikipedia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73" y="4431342"/>
            <a:ext cx="1108363" cy="96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827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90" y="2503040"/>
            <a:ext cx="1122217" cy="9595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4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 descr="File:50kr obverse.png - Wikipedia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3946981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File:50kr obverse.png - Wikipedia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73" y="4431342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File:50kr obverse.png - Wikipedia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36" y="3462619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File:50kr obverse.png - Wikipedia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66" y="2201308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1 TL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48" y="2444962"/>
            <a:ext cx="1122217" cy="959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724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6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3946981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73" y="4431342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58" y="2281409"/>
            <a:ext cx="3139792" cy="1601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622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487254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11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3946981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73" y="4431342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2249834"/>
            <a:ext cx="3013364" cy="140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589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3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3946981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73" y="4431342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5" y="2270581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76" y="2754942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81" y="2106717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36" y="3450876"/>
            <a:ext cx="1108363" cy="968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151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487254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51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Resim 11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3946981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File:50kr obverse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73" y="4431342"/>
            <a:ext cx="1108363" cy="96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 descr="50 Tl haberler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36" y="2113334"/>
            <a:ext cx="3244635" cy="1607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042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433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solidFill>
                  <a:schemeClr val="bg1"/>
                </a:solidFill>
              </a:rPr>
              <a:t>4</a:t>
            </a:r>
            <a:r>
              <a:rPr lang="tr-TR" sz="3600" b="1" dirty="0" smtClean="0">
                <a:solidFill>
                  <a:schemeClr val="bg1"/>
                </a:solidFill>
              </a:rPr>
              <a:t> TANE 25 KURUŞ, 1 TL YAPAR.</a:t>
            </a:r>
            <a:endParaRPr lang="tr-TR" sz="3600" b="1" dirty="0">
              <a:solidFill>
                <a:schemeClr val="bg1"/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6470073" y="3583493"/>
            <a:ext cx="1122218" cy="0"/>
          </a:xfrm>
          <a:prstGeom prst="straightConnector1">
            <a:avLst/>
          </a:prstGeom>
          <a:ln w="57150">
            <a:solidFill>
              <a:schemeClr val="accent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Resim 7" descr="1 TL - Vikipedi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981" y="2258861"/>
            <a:ext cx="2667000" cy="264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2020909"/>
            <a:ext cx="1806892" cy="16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96" y="2070327"/>
            <a:ext cx="1806892" cy="16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1" y="3905127"/>
            <a:ext cx="1806892" cy="1661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78" y="3905127"/>
            <a:ext cx="1806892" cy="1661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285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2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535381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43" y="1961907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41" y="3857868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16" y="3284394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 descr="1 TL - Vikiped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66" y="4431342"/>
            <a:ext cx="1418547" cy="144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1350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3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3" y="2244437"/>
            <a:ext cx="1357745" cy="143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40" y="3857868"/>
            <a:ext cx="1420067" cy="1309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 descr="1 TL - Vikiped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43" y="4277795"/>
            <a:ext cx="1418547" cy="144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93" y="1814946"/>
            <a:ext cx="1357745" cy="143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Resim 15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7" y="2985033"/>
            <a:ext cx="1357745" cy="143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Resim 16" descr="1 TL - Vikiped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53" y="4932917"/>
            <a:ext cx="1418547" cy="144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396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3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535381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43" y="1961907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41" y="3857868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16" y="3284394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Resim 14" descr="1 TL - Vikipedi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14" y="4606881"/>
            <a:ext cx="1418547" cy="144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File:50kr obverse.png - Wikipedia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12" y="2124387"/>
            <a:ext cx="1166496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Resim 12" descr="File:50kr obverse.png - Wikipedia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77" y="3450876"/>
            <a:ext cx="1166496" cy="1146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111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PARAMIZ TÜRK LİRASIDIR.</a:t>
            </a:r>
          </a:p>
          <a:p>
            <a:pPr marL="0" indent="0">
              <a:buNone/>
            </a:pPr>
            <a:endParaRPr lang="tr-TR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SİMGESİ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Yokluğu Bir Dert Varlığı Yara Olan Para Hakkında Bilmeniz Gereken 16 İlginç  Bilgi - onedi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Picture 2" descr="HTML HEX PNG ve CSS ile Türk Lirası TL Sembolü - Çağrı Güngö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33" y="2618508"/>
            <a:ext cx="1626621" cy="1989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34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3721533" cy="1507067"/>
          </a:xfrm>
        </p:spPr>
        <p:txBody>
          <a:bodyPr>
            <a:normAutofit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6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535381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43" y="1961907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86" y="2549697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16" y="3284394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5 TL'nin rengi değişti - Ekonomi haberle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17" y="4408034"/>
            <a:ext cx="3139792" cy="1601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425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utumyatırımvetürkmallarıhaftası #kumbara #tasarruf #belirligünvehaftalar  https://www.facebook.com/Okul-Bah%C3%A7esi-96510498… | Kumbara, Boyama  sayfaları, Plann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4" t="15818" r="17168" b="13941"/>
          <a:stretch/>
        </p:blipFill>
        <p:spPr bwMode="auto">
          <a:xfrm>
            <a:off x="471055" y="152401"/>
            <a:ext cx="5333999" cy="6596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nvan 1"/>
          <p:cNvSpPr>
            <a:spLocks noGrp="1"/>
          </p:cNvSpPr>
          <p:nvPr>
            <p:ph type="title"/>
          </p:nvPr>
        </p:nvSpPr>
        <p:spPr>
          <a:xfrm>
            <a:off x="5975566" y="4431343"/>
            <a:ext cx="4290652" cy="1507067"/>
          </a:xfrm>
        </p:spPr>
        <p:txBody>
          <a:bodyPr>
            <a:normAutofit fontScale="90000"/>
          </a:bodyPr>
          <a:lstStyle/>
          <a:p>
            <a:r>
              <a:rPr lang="tr-TR" sz="8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tr-TR" sz="8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11 TL</a:t>
            </a:r>
            <a:endParaRPr lang="tr-TR" sz="8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sim 7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2535381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43" y="1961907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86" y="2549697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Dosya:25kr obverse.png - Vikipedi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16" y="3284394"/>
            <a:ext cx="1077940" cy="114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Büyük Beden mağaza satış 10 tl en uygun fiyatlar yüksek Kalite | rotarz.com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92" y="4480993"/>
            <a:ext cx="3013364" cy="140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064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10842770" cy="1558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>
                <a:solidFill>
                  <a:schemeClr val="bg1"/>
                </a:solidFill>
              </a:rPr>
              <a:t>MADENİ PARALARIMIZI TANIYALIM.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Yokluğu Bir Dert Varlığı Yara Olan Para Hakkında Bilmeniz Gereken 16 İlginç  Bilgi - onedi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230" y="2244437"/>
            <a:ext cx="6048375" cy="4029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92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26254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5400" b="1" dirty="0" smtClean="0">
                <a:solidFill>
                  <a:schemeClr val="bg1"/>
                </a:solidFill>
              </a:rPr>
              <a:t>1 TL</a:t>
            </a:r>
          </a:p>
          <a:p>
            <a:pPr marL="0" indent="0">
              <a:buNone/>
            </a:pPr>
            <a:endParaRPr lang="tr-TR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5400" b="1" dirty="0" smtClean="0">
                <a:solidFill>
                  <a:schemeClr val="bg1"/>
                </a:solidFill>
              </a:rPr>
              <a:t>EN BÜYÜK DEMİR PARADIR.</a:t>
            </a:r>
          </a:p>
          <a:p>
            <a:pPr marL="0" indent="0">
              <a:buNone/>
            </a:pPr>
            <a:endParaRPr lang="tr-TR" sz="5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5400" b="1" dirty="0" smtClean="0">
                <a:solidFill>
                  <a:schemeClr val="bg1"/>
                </a:solidFill>
              </a:rPr>
              <a:t>AYNI ZAMANDA EN KÜÇÜK LİRADIR.</a:t>
            </a:r>
            <a:endParaRPr lang="tr-TR" sz="5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File:1TL obverse.pn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39" y="3602182"/>
            <a:ext cx="2908508" cy="2937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aralarımızı Tanıyalı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0799" y="1998517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27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1"/>
            <a:ext cx="9914515" cy="2265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 dirty="0" smtClean="0">
                <a:solidFill>
                  <a:schemeClr val="bg1"/>
                </a:solidFill>
              </a:rPr>
              <a:t>1 LİRADAN DAHA KÜÇÜK PARALARA KURUŞ DENİR.</a:t>
            </a:r>
          </a:p>
          <a:p>
            <a:pPr marL="0" indent="0">
              <a:buNone/>
            </a:pPr>
            <a:endParaRPr lang="tr-TR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3200" b="1" dirty="0" smtClean="0">
                <a:solidFill>
                  <a:schemeClr val="bg1"/>
                </a:solidFill>
              </a:rPr>
              <a:t>EN BÜYÜK KURUŞUMUZ 50 KURUŞTUR.</a:t>
            </a:r>
            <a:endParaRPr lang="tr-TR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osya:50kr obverse.png - Vikipe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951019"/>
            <a:ext cx="3529734" cy="3529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aralarımızı Tanıyalı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0315" y="1818410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03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655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b="1" dirty="0" smtClean="0">
                <a:solidFill>
                  <a:schemeClr val="bg1"/>
                </a:solidFill>
              </a:rPr>
              <a:t>25 KURUŞ </a:t>
            </a:r>
            <a:endParaRPr lang="tr-TR" sz="44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Paralarımızı Tanıyalı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5454" y="2166071"/>
            <a:ext cx="6636328" cy="2696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23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780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5400" b="1" dirty="0" smtClean="0">
                <a:solidFill>
                  <a:schemeClr val="bg1"/>
                </a:solidFill>
              </a:rPr>
              <a:t>10 KURUŞ</a:t>
            </a:r>
            <a:endParaRPr lang="tr-TR" sz="54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10 Kurus HD Stock Image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582"/>
          <a:stretch/>
        </p:blipFill>
        <p:spPr bwMode="auto">
          <a:xfrm>
            <a:off x="1139248" y="2466108"/>
            <a:ext cx="6483708" cy="3366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52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210</Words>
  <PresentationFormat>Özel</PresentationFormat>
  <Paragraphs>62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Dilim</vt:lpstr>
      <vt:lpstr>PARALARIMIZ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11 TL</vt:lpstr>
      <vt:lpstr>26 TL</vt:lpstr>
      <vt:lpstr>35 TL</vt:lpstr>
      <vt:lpstr>50 TL</vt:lpstr>
      <vt:lpstr>17 TL</vt:lpstr>
      <vt:lpstr>23 TL</vt:lpstr>
      <vt:lpstr>32 TL</vt:lpstr>
      <vt:lpstr>  3 TL</vt:lpstr>
      <vt:lpstr>  4 TL</vt:lpstr>
      <vt:lpstr>  6 TL</vt:lpstr>
      <vt:lpstr>  11 TL</vt:lpstr>
      <vt:lpstr>  3 TL</vt:lpstr>
      <vt:lpstr>  51 TL</vt:lpstr>
      <vt:lpstr>Slayt 36</vt:lpstr>
      <vt:lpstr>  2 TL</vt:lpstr>
      <vt:lpstr>  3 TL</vt:lpstr>
      <vt:lpstr>  3 TL</vt:lpstr>
      <vt:lpstr>  6 TL</vt:lpstr>
      <vt:lpstr>  11 TL</vt:lpstr>
    </vt:vector>
  </TitlesOfParts>
  <Manager>https://www.HangiSoru.com</Manager>
  <Company>https://www.HangiSoru.com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https://www.HangiSoru.com</dc:title>
  <dc:subject>https://www.HangiSoru.com</dc:subject>
  <dc:creator>https://www.HangiSoru.com</dc:creator>
  <cp:keywords>https:/www.HangiSoru.com</cp:keywords>
  <dc:description>https://www.HangiSoru.com</dc:description>
  <dcterms:created xsi:type="dcterms:W3CDTF">2021-03-01T20:47:35Z</dcterms:created>
  <dcterms:modified xsi:type="dcterms:W3CDTF">2021-03-18T05:48:13Z</dcterms:modified>
  <cp:category>https://www.HangiSoru.com</cp:category>
</cp:coreProperties>
</file>