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4" r:id="rId2"/>
    <p:sldId id="375" r:id="rId3"/>
    <p:sldId id="381" r:id="rId4"/>
    <p:sldId id="383" r:id="rId5"/>
    <p:sldId id="384" r:id="rId6"/>
    <p:sldId id="380" r:id="rId7"/>
    <p:sldId id="391" r:id="rId8"/>
    <p:sldId id="387" r:id="rId9"/>
    <p:sldId id="388" r:id="rId10"/>
    <p:sldId id="389" r:id="rId11"/>
    <p:sldId id="390" r:id="rId12"/>
    <p:sldId id="34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5AE54-82A9-47CC-850C-613489E49DA4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824EF-1A17-4C91-A96E-15DD658F16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98E56-9162-41D3-9D04-7B3C4D87CAE6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701E6-276C-4FF6-A9F0-3A9F087ECF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FB2AC-8691-46E9-B2D9-35F7873383F9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4A4D8-BBDA-48AA-B474-511676765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79512" y="188640"/>
            <a:ext cx="1872208" cy="19473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4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04664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148064" y="332656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6" name="Yuvarlatılmış Dikdörtgen 25"/>
          <p:cNvSpPr/>
          <p:nvPr/>
        </p:nvSpPr>
        <p:spPr>
          <a:xfrm>
            <a:off x="3131840" y="116632"/>
            <a:ext cx="1872208" cy="19473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3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444208" y="116632"/>
            <a:ext cx="1872208" cy="19473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7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28" name="Yuvarlatılmış Dikdörtgen 27"/>
          <p:cNvSpPr/>
          <p:nvPr/>
        </p:nvSpPr>
        <p:spPr>
          <a:xfrm>
            <a:off x="188078" y="2492896"/>
            <a:ext cx="1872208" cy="19473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6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29" name="Yuvarlatılmış Dikdörtgen 28"/>
          <p:cNvSpPr/>
          <p:nvPr/>
        </p:nvSpPr>
        <p:spPr>
          <a:xfrm>
            <a:off x="3131840" y="2492896"/>
            <a:ext cx="1872208" cy="19473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0" name="Yuvarlatılmış Dikdörtgen 29"/>
          <p:cNvSpPr/>
          <p:nvPr/>
        </p:nvSpPr>
        <p:spPr>
          <a:xfrm>
            <a:off x="6329182" y="2492896"/>
            <a:ext cx="2312822" cy="19473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11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31" name="Yuvarlatılmış Dikdörtgen 30"/>
          <p:cNvSpPr/>
          <p:nvPr/>
        </p:nvSpPr>
        <p:spPr>
          <a:xfrm>
            <a:off x="249733" y="4797152"/>
            <a:ext cx="1872208" cy="1947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8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32" name="Yuvarlatılmış Dikdörtgen 31"/>
          <p:cNvSpPr/>
          <p:nvPr/>
        </p:nvSpPr>
        <p:spPr>
          <a:xfrm>
            <a:off x="3156321" y="4797152"/>
            <a:ext cx="1872208" cy="1947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4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33" name="Yuvarlatılmış Dikdörtgen 32"/>
          <p:cNvSpPr/>
          <p:nvPr/>
        </p:nvSpPr>
        <p:spPr>
          <a:xfrm>
            <a:off x="6549488" y="4797152"/>
            <a:ext cx="2342991" cy="1947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12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34" name="Unvan 1"/>
          <p:cNvSpPr txBox="1">
            <a:spLocks/>
          </p:cNvSpPr>
          <p:nvPr/>
        </p:nvSpPr>
        <p:spPr>
          <a:xfrm>
            <a:off x="5148064" y="4980346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35" name="Unvan 1"/>
          <p:cNvSpPr txBox="1">
            <a:spLocks/>
          </p:cNvSpPr>
          <p:nvPr/>
        </p:nvSpPr>
        <p:spPr>
          <a:xfrm>
            <a:off x="5209719" y="2852936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37" name="Unvan 1"/>
          <p:cNvSpPr txBox="1">
            <a:spLocks/>
          </p:cNvSpPr>
          <p:nvPr/>
        </p:nvSpPr>
        <p:spPr>
          <a:xfrm>
            <a:off x="2051720" y="5198976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38" name="Unvan 1"/>
          <p:cNvSpPr txBox="1">
            <a:spLocks/>
          </p:cNvSpPr>
          <p:nvPr/>
        </p:nvSpPr>
        <p:spPr>
          <a:xfrm>
            <a:off x="2120825" y="2831305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4814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www.</a:t>
            </a:r>
            <a:r>
              <a:rPr kumimoji="0" lang="tr-TR" sz="1100" b="0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HangiSoru</a:t>
            </a:r>
            <a:r>
              <a:rPr kumimoji="0" lang="tr-TR" sz="11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.com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32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7" grpId="0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07504" y="260648"/>
            <a:ext cx="1656184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8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76672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292080" y="620688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372200" y="262762"/>
            <a:ext cx="2088232" cy="16916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15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3347864" y="260648"/>
            <a:ext cx="1584176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20272" y="2017603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4800" dirty="0">
              <a:latin typeface="TTKB Dik Temel Abece" pitchFamily="2" charset="-94"/>
            </a:endParaRPr>
          </a:p>
        </p:txBody>
      </p:sp>
      <p:sp>
        <p:nvSpPr>
          <p:cNvPr id="22" name="Sağ Ok 21"/>
          <p:cNvSpPr/>
          <p:nvPr/>
        </p:nvSpPr>
        <p:spPr>
          <a:xfrm rot="3563931">
            <a:off x="297245" y="2190935"/>
            <a:ext cx="1042151" cy="576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Unvan 1"/>
          <p:cNvSpPr txBox="1">
            <a:spLocks/>
          </p:cNvSpPr>
          <p:nvPr/>
        </p:nvSpPr>
        <p:spPr>
          <a:xfrm>
            <a:off x="3819626" y="4778580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5000" dirty="0">
              <a:latin typeface="TTKB Dik Temel Abece" pitchFamily="2" charset="-94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2834" y="2776249"/>
            <a:ext cx="7729301" cy="4081751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1182832" y="3968303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91680" y="357301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28131" y="342748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39016" y="3573015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678622" y="469701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148064" y="4697015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1" name="Unvan 1"/>
          <p:cNvSpPr txBox="1">
            <a:spLocks/>
          </p:cNvSpPr>
          <p:nvPr/>
        </p:nvSpPr>
        <p:spPr>
          <a:xfrm>
            <a:off x="3980793" y="5283674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7</a:t>
            </a:r>
          </a:p>
        </p:txBody>
      </p:sp>
      <p:sp>
        <p:nvSpPr>
          <p:cNvPr id="23" name="Oval 22"/>
          <p:cNvSpPr/>
          <p:nvPr/>
        </p:nvSpPr>
        <p:spPr>
          <a:xfrm>
            <a:off x="5976156" y="3685209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16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342 -0.652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3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7" grpId="0" animBg="1"/>
      <p:bldP spid="17" grpId="0" animBg="1"/>
      <p:bldP spid="21" grpId="0" animBg="1"/>
      <p:bldP spid="22" grpId="0" animBg="1"/>
      <p:bldP spid="39" grpId="0"/>
      <p:bldP spid="18" grpId="0" animBg="1"/>
      <p:bldP spid="19" grpId="0" animBg="1"/>
      <p:bldP spid="20" grpId="0" animBg="1"/>
      <p:bldP spid="26" grpId="0" animBg="1"/>
      <p:bldP spid="29" grpId="0" animBg="1"/>
      <p:bldP spid="30" grpId="0" animBg="1"/>
      <p:bldP spid="31" grpId="0"/>
      <p:bldP spid="31" grpId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07504" y="260648"/>
            <a:ext cx="1656184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>
                <a:solidFill>
                  <a:schemeClr val="tx1"/>
                </a:solidFill>
                <a:latin typeface="TTKB Dik Temel Abece" pitchFamily="2" charset="-94"/>
              </a:rPr>
              <a:t>9</a:t>
            </a: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76672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292080" y="620688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372200" y="262762"/>
            <a:ext cx="2088232" cy="16916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17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3347864" y="260648"/>
            <a:ext cx="1584176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20272" y="2017603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4800" dirty="0">
              <a:latin typeface="TTKB Dik Temel Abece" pitchFamily="2" charset="-94"/>
            </a:endParaRPr>
          </a:p>
        </p:txBody>
      </p:sp>
      <p:sp>
        <p:nvSpPr>
          <p:cNvPr id="22" name="Sağ Ok 21"/>
          <p:cNvSpPr/>
          <p:nvPr/>
        </p:nvSpPr>
        <p:spPr>
          <a:xfrm rot="3563931">
            <a:off x="297245" y="2190935"/>
            <a:ext cx="1042151" cy="576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Unvan 1"/>
          <p:cNvSpPr txBox="1">
            <a:spLocks/>
          </p:cNvSpPr>
          <p:nvPr/>
        </p:nvSpPr>
        <p:spPr>
          <a:xfrm>
            <a:off x="3819626" y="4778580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5000" dirty="0">
              <a:latin typeface="TTKB Dik Temel Abece" pitchFamily="2" charset="-94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2834" y="2776249"/>
            <a:ext cx="7729301" cy="4081751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1182832" y="3968303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91680" y="357301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28131" y="342748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39016" y="3573015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678622" y="469701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148064" y="4697015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1" name="Unvan 1"/>
          <p:cNvSpPr txBox="1">
            <a:spLocks/>
          </p:cNvSpPr>
          <p:nvPr/>
        </p:nvSpPr>
        <p:spPr>
          <a:xfrm>
            <a:off x="3980793" y="5283674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8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976156" y="3685209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660232" y="343796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55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342 -0.652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3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7" grpId="0" animBg="1"/>
      <p:bldP spid="17" grpId="0" animBg="1"/>
      <p:bldP spid="21" grpId="0" animBg="1"/>
      <p:bldP spid="22" grpId="0" animBg="1"/>
      <p:bldP spid="39" grpId="0"/>
      <p:bldP spid="18" grpId="0" animBg="1"/>
      <p:bldP spid="19" grpId="0" animBg="1"/>
      <p:bldP spid="20" grpId="0" animBg="1"/>
      <p:bldP spid="26" grpId="0" animBg="1"/>
      <p:bldP spid="29" grpId="0" animBg="1"/>
      <p:bldP spid="30" grpId="0" animBg="1"/>
      <p:bldP spid="31" grpId="0"/>
      <p:bldP spid="31" grpId="1"/>
      <p:bldP spid="2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550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79512" y="188640"/>
            <a:ext cx="1872208" cy="19473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4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04664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148064" y="332656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6" name="Yuvarlatılmış Dikdörtgen 25"/>
          <p:cNvSpPr/>
          <p:nvPr/>
        </p:nvSpPr>
        <p:spPr>
          <a:xfrm>
            <a:off x="3131840" y="116632"/>
            <a:ext cx="1872208" cy="19473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444208" y="116632"/>
            <a:ext cx="1872208" cy="19473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7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28" name="Yuvarlatılmış Dikdörtgen 27"/>
          <p:cNvSpPr/>
          <p:nvPr/>
        </p:nvSpPr>
        <p:spPr>
          <a:xfrm>
            <a:off x="188078" y="2492896"/>
            <a:ext cx="1872208" cy="19473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6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29" name="Yuvarlatılmış Dikdörtgen 28"/>
          <p:cNvSpPr/>
          <p:nvPr/>
        </p:nvSpPr>
        <p:spPr>
          <a:xfrm>
            <a:off x="3131840" y="2492896"/>
            <a:ext cx="1872208" cy="19473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30" name="Yuvarlatılmış Dikdörtgen 29"/>
          <p:cNvSpPr/>
          <p:nvPr/>
        </p:nvSpPr>
        <p:spPr>
          <a:xfrm>
            <a:off x="6329182" y="2492896"/>
            <a:ext cx="2312822" cy="19473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11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31" name="Yuvarlatılmış Dikdörtgen 30"/>
          <p:cNvSpPr/>
          <p:nvPr/>
        </p:nvSpPr>
        <p:spPr>
          <a:xfrm>
            <a:off x="249733" y="4797152"/>
            <a:ext cx="1872208" cy="1947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8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32" name="Yuvarlatılmış Dikdörtgen 31"/>
          <p:cNvSpPr/>
          <p:nvPr/>
        </p:nvSpPr>
        <p:spPr>
          <a:xfrm>
            <a:off x="3156321" y="4797152"/>
            <a:ext cx="1872208" cy="1947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33" name="Yuvarlatılmış Dikdörtgen 32"/>
          <p:cNvSpPr/>
          <p:nvPr/>
        </p:nvSpPr>
        <p:spPr>
          <a:xfrm>
            <a:off x="6549488" y="4797152"/>
            <a:ext cx="2342991" cy="1947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12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34" name="Unvan 1"/>
          <p:cNvSpPr txBox="1">
            <a:spLocks/>
          </p:cNvSpPr>
          <p:nvPr/>
        </p:nvSpPr>
        <p:spPr>
          <a:xfrm>
            <a:off x="5148064" y="4980346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35" name="Unvan 1"/>
          <p:cNvSpPr txBox="1">
            <a:spLocks/>
          </p:cNvSpPr>
          <p:nvPr/>
        </p:nvSpPr>
        <p:spPr>
          <a:xfrm>
            <a:off x="5209719" y="2852936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37" name="Unvan 1"/>
          <p:cNvSpPr txBox="1">
            <a:spLocks/>
          </p:cNvSpPr>
          <p:nvPr/>
        </p:nvSpPr>
        <p:spPr>
          <a:xfrm>
            <a:off x="2051720" y="5198976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38" name="Unvan 1"/>
          <p:cNvSpPr txBox="1">
            <a:spLocks/>
          </p:cNvSpPr>
          <p:nvPr/>
        </p:nvSpPr>
        <p:spPr>
          <a:xfrm>
            <a:off x="2120825" y="2831305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17" name="Yuvarlatılmış Dikdörtgen 16"/>
          <p:cNvSpPr/>
          <p:nvPr/>
        </p:nvSpPr>
        <p:spPr>
          <a:xfrm>
            <a:off x="3141022" y="116632"/>
            <a:ext cx="1872208" cy="19473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3</a:t>
            </a:r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3154179" y="2492896"/>
            <a:ext cx="1872208" cy="19473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Yuvarlatılmış Dikdörtgen 18"/>
          <p:cNvSpPr/>
          <p:nvPr/>
        </p:nvSpPr>
        <p:spPr>
          <a:xfrm>
            <a:off x="3154179" y="4813112"/>
            <a:ext cx="1872208" cy="1947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</a:rPr>
              <a:t>4</a:t>
            </a:r>
            <a:endParaRPr lang="tr-TR" sz="1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721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7" grpId="0"/>
      <p:bldP spid="38" grpId="0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07504" y="260648"/>
            <a:ext cx="1656184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>
                <a:solidFill>
                  <a:schemeClr val="tx1"/>
                </a:solidFill>
                <a:latin typeface="TTKB Dik Temel Abece" pitchFamily="2" charset="-94"/>
              </a:rPr>
              <a:t>7</a:t>
            </a: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76672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292080" y="620688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372200" y="262762"/>
            <a:ext cx="1800200" cy="16916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>
                <a:solidFill>
                  <a:schemeClr val="tx1"/>
                </a:solidFill>
                <a:latin typeface="TTKB Dik Temel Abece" pitchFamily="2" charset="-94"/>
              </a:rPr>
              <a:t>9</a:t>
            </a:r>
          </a:p>
        </p:txBody>
      </p:sp>
      <p:sp>
        <p:nvSpPr>
          <p:cNvPr id="17" name="Yuvarlatılmış Dikdörtgen 16"/>
          <p:cNvSpPr/>
          <p:nvPr/>
        </p:nvSpPr>
        <p:spPr>
          <a:xfrm>
            <a:off x="3347864" y="260648"/>
            <a:ext cx="1584176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pic>
        <p:nvPicPr>
          <p:cNvPr id="20" name="Picture 2" descr="EL HİJYENİ VE SAĞLIĞIMIZ - TOBB ETÜ Tıp Fakültesi Hastane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74" y="2199543"/>
            <a:ext cx="5859904" cy="46576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Sağ Ok 25"/>
          <p:cNvSpPr/>
          <p:nvPr/>
        </p:nvSpPr>
        <p:spPr>
          <a:xfrm rot="3824013">
            <a:off x="172907" y="2495031"/>
            <a:ext cx="1728978" cy="839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1691680" y="4281914"/>
            <a:ext cx="648072" cy="6592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latin typeface="TTKB Dik Temel Abece" pitchFamily="2" charset="-94"/>
              </a:rPr>
              <a:t>8</a:t>
            </a:r>
            <a:endParaRPr lang="tr-TR" sz="4800" dirty="0">
              <a:latin typeface="TTKB Dik Temel Abece" pitchFamily="2" charset="-94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60549" y="2865237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latin typeface="TTKB Dik Temel Abece" pitchFamily="2" charset="-94"/>
              </a:rPr>
              <a:t>9</a:t>
            </a:r>
            <a:endParaRPr lang="tr-TR" sz="4800" dirty="0">
              <a:latin typeface="TTKB Dik Temel Abece" pitchFamily="2" charset="-94"/>
            </a:endParaRPr>
          </a:p>
        </p:txBody>
      </p:sp>
      <p:sp>
        <p:nvSpPr>
          <p:cNvPr id="34" name="Unvan 1"/>
          <p:cNvSpPr txBox="1">
            <a:spLocks/>
          </p:cNvSpPr>
          <p:nvPr/>
        </p:nvSpPr>
        <p:spPr>
          <a:xfrm>
            <a:off x="3819626" y="4499601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7020272" y="2017603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48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15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1025 -0.558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7" grpId="0" animBg="1"/>
      <p:bldP spid="17" grpId="0" animBg="1"/>
      <p:bldP spid="26" grpId="0" animBg="1"/>
      <p:bldP spid="29" grpId="0" animBg="1"/>
      <p:bldP spid="30" grpId="0" animBg="1"/>
      <p:bldP spid="34" grpId="0"/>
      <p:bldP spid="34" grpId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07504" y="260648"/>
            <a:ext cx="1656184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>
                <a:solidFill>
                  <a:schemeClr val="tx1"/>
                </a:solidFill>
                <a:latin typeface="TTKB Dik Temel Abece" pitchFamily="2" charset="-94"/>
              </a:rPr>
              <a:t>8</a:t>
            </a: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76672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292080" y="620688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372200" y="262762"/>
            <a:ext cx="2016224" cy="16916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12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3347864" y="260648"/>
            <a:ext cx="1584176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pic>
        <p:nvPicPr>
          <p:cNvPr id="20" name="Picture 2" descr="EL HİJYENİ VE SAĞLIĞIMIZ - TOBB ETÜ Tıp Fakültesi Hastane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8" y="2080557"/>
            <a:ext cx="5859904" cy="46576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Sağ Ok 25"/>
          <p:cNvSpPr/>
          <p:nvPr/>
        </p:nvSpPr>
        <p:spPr>
          <a:xfrm rot="3361592">
            <a:off x="-30397" y="3016901"/>
            <a:ext cx="1997437" cy="39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Sağ Ok 27"/>
          <p:cNvSpPr/>
          <p:nvPr/>
        </p:nvSpPr>
        <p:spPr>
          <a:xfrm rot="18654390">
            <a:off x="5841699" y="2894061"/>
            <a:ext cx="1997437" cy="39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1691680" y="4281914"/>
            <a:ext cx="648072" cy="6592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60549" y="2865237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60648" y="2702112"/>
            <a:ext cx="567336" cy="5828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558785" y="2865238"/>
            <a:ext cx="589279" cy="598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4" name="Unvan 1"/>
          <p:cNvSpPr txBox="1">
            <a:spLocks/>
          </p:cNvSpPr>
          <p:nvPr/>
        </p:nvSpPr>
        <p:spPr>
          <a:xfrm>
            <a:off x="3819626" y="4499601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86081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1025 -0.558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7" grpId="0" animBg="1"/>
      <p:bldP spid="17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/>
      <p:bldP spid="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07504" y="260648"/>
            <a:ext cx="1656184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5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76672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292080" y="620688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372200" y="262762"/>
            <a:ext cx="2016224" cy="16916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>
                <a:solidFill>
                  <a:schemeClr val="tx1"/>
                </a:solidFill>
                <a:latin typeface="TTKB Dik Temel Abece" pitchFamily="2" charset="-94"/>
              </a:rPr>
              <a:t>8</a:t>
            </a:r>
          </a:p>
        </p:txBody>
      </p:sp>
      <p:sp>
        <p:nvSpPr>
          <p:cNvPr id="17" name="Yuvarlatılmış Dikdörtgen 16"/>
          <p:cNvSpPr/>
          <p:nvPr/>
        </p:nvSpPr>
        <p:spPr>
          <a:xfrm>
            <a:off x="3347864" y="260648"/>
            <a:ext cx="1584176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pic>
        <p:nvPicPr>
          <p:cNvPr id="20" name="Picture 2" descr="EL HİJYENİ VE SAĞLIĞIMIZ - TOBB ETÜ Tıp Fakültesi Hastane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8" y="2080557"/>
            <a:ext cx="5859904" cy="46576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Sağ Ok 25"/>
          <p:cNvSpPr/>
          <p:nvPr/>
        </p:nvSpPr>
        <p:spPr>
          <a:xfrm rot="3361592">
            <a:off x="-30397" y="3016901"/>
            <a:ext cx="1997437" cy="39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Sağ Ok 27"/>
          <p:cNvSpPr/>
          <p:nvPr/>
        </p:nvSpPr>
        <p:spPr>
          <a:xfrm rot="18654390">
            <a:off x="5841699" y="2894061"/>
            <a:ext cx="1997437" cy="39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1691680" y="4281914"/>
            <a:ext cx="648072" cy="6592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60549" y="2865237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60648" y="2702112"/>
            <a:ext cx="567336" cy="5828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4" name="Unvan 1"/>
          <p:cNvSpPr txBox="1">
            <a:spLocks/>
          </p:cNvSpPr>
          <p:nvPr/>
        </p:nvSpPr>
        <p:spPr>
          <a:xfrm>
            <a:off x="3819626" y="4499601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3</a:t>
            </a:r>
            <a:endParaRPr lang="tr-TR" sz="150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94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1025 -0.558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7" grpId="0" animBg="1"/>
      <p:bldP spid="17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4" grpId="0"/>
      <p:bldP spid="3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07504" y="260648"/>
            <a:ext cx="1656184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6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76672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292080" y="620688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372200" y="262762"/>
            <a:ext cx="1800200" cy="16916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11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3347864" y="260648"/>
            <a:ext cx="1584176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pic>
        <p:nvPicPr>
          <p:cNvPr id="20" name="Picture 2" descr="EL HİJYENİ VE SAĞLIĞIMIZ - TOBB ETÜ Tıp Fakültesi Hastane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8" y="2080557"/>
            <a:ext cx="5859904" cy="46576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Sağ Ok 25"/>
          <p:cNvSpPr/>
          <p:nvPr/>
        </p:nvSpPr>
        <p:spPr>
          <a:xfrm rot="3563931">
            <a:off x="57329" y="2574714"/>
            <a:ext cx="1817417" cy="778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1691680" y="4281914"/>
            <a:ext cx="648072" cy="6592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60549" y="2865237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60648" y="2702112"/>
            <a:ext cx="567336" cy="5828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558785" y="2865238"/>
            <a:ext cx="589279" cy="598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368649" y="3463775"/>
            <a:ext cx="667166" cy="6410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4" name="Unvan 1"/>
          <p:cNvSpPr txBox="1">
            <a:spLocks/>
          </p:cNvSpPr>
          <p:nvPr/>
        </p:nvSpPr>
        <p:spPr>
          <a:xfrm>
            <a:off x="3819626" y="4499601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5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020272" y="2017603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48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707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1025 -0.558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7" grpId="0" animBg="1"/>
      <p:bldP spid="17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4" grpId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07504" y="260648"/>
            <a:ext cx="1656184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8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76672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292080" y="620688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372200" y="262762"/>
            <a:ext cx="2232248" cy="16916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14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3347864" y="260648"/>
            <a:ext cx="1584176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20272" y="2017603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4800" dirty="0">
              <a:latin typeface="TTKB Dik Temel Abece" pitchFamily="2" charset="-94"/>
            </a:endParaRPr>
          </a:p>
        </p:txBody>
      </p:sp>
      <p:sp>
        <p:nvSpPr>
          <p:cNvPr id="22" name="Sağ Ok 21"/>
          <p:cNvSpPr/>
          <p:nvPr/>
        </p:nvSpPr>
        <p:spPr>
          <a:xfrm rot="3563931">
            <a:off x="297245" y="2190935"/>
            <a:ext cx="1042151" cy="576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Unvan 1"/>
          <p:cNvSpPr txBox="1">
            <a:spLocks/>
          </p:cNvSpPr>
          <p:nvPr/>
        </p:nvSpPr>
        <p:spPr>
          <a:xfrm>
            <a:off x="3819626" y="4778580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5000" dirty="0">
              <a:latin typeface="TTKB Dik Temel Abece" pitchFamily="2" charset="-94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2834" y="2776249"/>
            <a:ext cx="7729301" cy="4081751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1182832" y="3968303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91680" y="357301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28131" y="342748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39016" y="3573015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678622" y="469701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148064" y="4697015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1" name="Unvan 1"/>
          <p:cNvSpPr txBox="1">
            <a:spLocks/>
          </p:cNvSpPr>
          <p:nvPr/>
        </p:nvSpPr>
        <p:spPr>
          <a:xfrm>
            <a:off x="3980793" y="5283674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6</a:t>
            </a:r>
            <a:endParaRPr lang="tr-TR" sz="150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775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342 -0.652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3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7" grpId="0" animBg="1"/>
      <p:bldP spid="17" grpId="0" animBg="1"/>
      <p:bldP spid="21" grpId="0" animBg="1"/>
      <p:bldP spid="22" grpId="0" animBg="1"/>
      <p:bldP spid="39" grpId="0"/>
      <p:bldP spid="18" grpId="0" animBg="1"/>
      <p:bldP spid="19" grpId="0" animBg="1"/>
      <p:bldP spid="20" grpId="0" animBg="1"/>
      <p:bldP spid="26" grpId="0" animBg="1"/>
      <p:bldP spid="29" grpId="0" animBg="1"/>
      <p:bldP spid="30" grpId="0" animBg="1"/>
      <p:bldP spid="31" grpId="0"/>
      <p:bldP spid="3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07504" y="260648"/>
            <a:ext cx="1656184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5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76672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292080" y="620688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372200" y="262762"/>
            <a:ext cx="2016224" cy="16916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>
                <a:solidFill>
                  <a:schemeClr val="tx1"/>
                </a:solidFill>
                <a:latin typeface="TTKB Dik Temel Abece" pitchFamily="2" charset="-94"/>
              </a:rPr>
              <a:t>9</a:t>
            </a:r>
          </a:p>
        </p:txBody>
      </p:sp>
      <p:sp>
        <p:nvSpPr>
          <p:cNvPr id="17" name="Yuvarlatılmış Dikdörtgen 16"/>
          <p:cNvSpPr/>
          <p:nvPr/>
        </p:nvSpPr>
        <p:spPr>
          <a:xfrm>
            <a:off x="3347864" y="260648"/>
            <a:ext cx="1584176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pic>
        <p:nvPicPr>
          <p:cNvPr id="20" name="Picture 2" descr="EL HİJYENİ VE SAĞLIĞIMIZ - TOBB ETÜ Tıp Fakültesi Hastane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8" y="2080557"/>
            <a:ext cx="5859904" cy="46576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Sağ Ok 25"/>
          <p:cNvSpPr/>
          <p:nvPr/>
        </p:nvSpPr>
        <p:spPr>
          <a:xfrm rot="3361592">
            <a:off x="-30397" y="3016901"/>
            <a:ext cx="1997437" cy="39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Sağ Ok 27"/>
          <p:cNvSpPr/>
          <p:nvPr/>
        </p:nvSpPr>
        <p:spPr>
          <a:xfrm rot="18654390">
            <a:off x="5841699" y="2894061"/>
            <a:ext cx="1997437" cy="39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1691680" y="4281914"/>
            <a:ext cx="648072" cy="6592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60549" y="2865237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60648" y="2702112"/>
            <a:ext cx="567336" cy="5828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558785" y="2865238"/>
            <a:ext cx="589279" cy="598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4" name="Unvan 1"/>
          <p:cNvSpPr txBox="1">
            <a:spLocks/>
          </p:cNvSpPr>
          <p:nvPr/>
        </p:nvSpPr>
        <p:spPr>
          <a:xfrm>
            <a:off x="3819626" y="4499601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08025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1025 -0.558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7" grpId="0" animBg="1"/>
      <p:bldP spid="17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/>
      <p:bldP spid="3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07504" y="260648"/>
            <a:ext cx="1656184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>
                <a:solidFill>
                  <a:schemeClr val="tx1"/>
                </a:solidFill>
                <a:latin typeface="TTKB Dik Temel Abece" pitchFamily="2" charset="-94"/>
              </a:rPr>
              <a:t>7</a:t>
            </a: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2123728" y="476672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>
                <a:latin typeface="TTKB Dik Temel Abece" pitchFamily="2" charset="-94"/>
              </a:rPr>
              <a:t>+</a:t>
            </a:r>
          </a:p>
        </p:txBody>
      </p:sp>
      <p:sp>
        <p:nvSpPr>
          <p:cNvPr id="24" name="Unvan 1"/>
          <p:cNvSpPr txBox="1">
            <a:spLocks/>
          </p:cNvSpPr>
          <p:nvPr/>
        </p:nvSpPr>
        <p:spPr>
          <a:xfrm>
            <a:off x="5292080" y="620688"/>
            <a:ext cx="13681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=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6372200" y="262762"/>
            <a:ext cx="2088232" cy="16916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0" dirty="0" smtClean="0">
                <a:solidFill>
                  <a:schemeClr val="tx1"/>
                </a:solidFill>
                <a:latin typeface="TTKB Dik Temel Abece" pitchFamily="2" charset="-94"/>
              </a:rPr>
              <a:t>13</a:t>
            </a:r>
            <a:endParaRPr lang="tr-TR" sz="150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3347864" y="260648"/>
            <a:ext cx="1584176" cy="16937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20272" y="2017603"/>
            <a:ext cx="641781" cy="598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4800" dirty="0">
              <a:latin typeface="TTKB Dik Temel Abece" pitchFamily="2" charset="-94"/>
            </a:endParaRPr>
          </a:p>
        </p:txBody>
      </p:sp>
      <p:sp>
        <p:nvSpPr>
          <p:cNvPr id="22" name="Sağ Ok 21"/>
          <p:cNvSpPr/>
          <p:nvPr/>
        </p:nvSpPr>
        <p:spPr>
          <a:xfrm rot="3563931">
            <a:off x="297245" y="2190935"/>
            <a:ext cx="1042151" cy="576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Unvan 1"/>
          <p:cNvSpPr txBox="1">
            <a:spLocks/>
          </p:cNvSpPr>
          <p:nvPr/>
        </p:nvSpPr>
        <p:spPr>
          <a:xfrm>
            <a:off x="3819626" y="4778580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5000" dirty="0">
              <a:latin typeface="TTKB Dik Temel Abece" pitchFamily="2" charset="-94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2834" y="2776249"/>
            <a:ext cx="7729301" cy="4081751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1182832" y="3968303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91680" y="357301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28131" y="342748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39016" y="3573015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678622" y="4697016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148064" y="4697015"/>
            <a:ext cx="508848" cy="5408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0" dirty="0">
              <a:latin typeface="TTKB Dik Temel Abece" pitchFamily="2" charset="-94"/>
            </a:endParaRPr>
          </a:p>
        </p:txBody>
      </p:sp>
      <p:sp>
        <p:nvSpPr>
          <p:cNvPr id="31" name="Unvan 1"/>
          <p:cNvSpPr txBox="1">
            <a:spLocks/>
          </p:cNvSpPr>
          <p:nvPr/>
        </p:nvSpPr>
        <p:spPr>
          <a:xfrm>
            <a:off x="3980793" y="5283674"/>
            <a:ext cx="640652" cy="91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5000" dirty="0" smtClean="0">
                <a:latin typeface="TTKB Dik Temel Abece" pitchFamily="2" charset="-94"/>
              </a:rPr>
              <a:t>6</a:t>
            </a:r>
            <a:endParaRPr lang="tr-TR" sz="150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22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342 -0.652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3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4" grpId="0"/>
      <p:bldP spid="27" grpId="0" animBg="1"/>
      <p:bldP spid="17" grpId="0" animBg="1"/>
      <p:bldP spid="21" grpId="0" animBg="1"/>
      <p:bldP spid="22" grpId="0" animBg="1"/>
      <p:bldP spid="39" grpId="0"/>
      <p:bldP spid="18" grpId="0" animBg="1"/>
      <p:bldP spid="19" grpId="0" animBg="1"/>
      <p:bldP spid="20" grpId="0" animBg="1"/>
      <p:bldP spid="26" grpId="0" animBg="1"/>
      <p:bldP spid="29" grpId="0" animBg="1"/>
      <p:bldP spid="30" grpId="0" animBg="1"/>
      <p:bldP spid="31" grpId="0"/>
      <p:bldP spid="31" grpId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78</Words>
  <PresentationFormat>Ekran Gösterisi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Manager>https://www.HangiSoru.com</Manager>
  <Company>https://www.HangiSoru.com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https://www.HangiSoru.com</dc:title>
  <dc:subject>https://www.HangiSoru.com</dc:subject>
  <dc:creator>https://www.HangiSoru.com</dc:creator>
  <cp:keywords>https:/www.HangiSoru.com</cp:keywords>
  <dc:description>https://www.HangiSoru.com</dc:description>
  <dcterms:created xsi:type="dcterms:W3CDTF">2020-12-26T14:40:14Z</dcterms:created>
  <dcterms:modified xsi:type="dcterms:W3CDTF">2021-03-18T05:48:33Z</dcterms:modified>
  <cp:category>https://www.HangiSoru.com</cp:category>
</cp:coreProperties>
</file>