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7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ECCB8-083D-4380-9407-EDA012EE8698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861EC-C113-49DF-A376-B9B7C04714B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6FE4-D4C2-4C8F-8338-368E223A77AF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080C-61ED-4325-860D-82B38A290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65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HangiSoru</a:t>
            </a:r>
            <a:r>
              <a:rPr lang="tr-TR" dirty="0" smtClean="0"/>
              <a:t>.com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080C-61ED-4325-860D-82B38A29040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716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720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109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091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6177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164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7787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704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791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329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6883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3346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406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95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34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75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298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0721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C86DE5-4B28-4338-863F-4F5295414FE1}" type="datetimeFigureOut">
              <a:rPr lang="tr-TR" smtClean="0"/>
              <a:pPr/>
              <a:t>15.10.2020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49F11B-2DA7-47A4-BAA9-34ADE6CDC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4674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angisoru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latin typeface="Comic Sans MS" panose="030F0702030302020204" pitchFamily="66" charset="0"/>
              </a:rPr>
              <a:t>Okulumuzun </a:t>
            </a:r>
            <a:br>
              <a:rPr lang="tr-TR" sz="5400" b="1" dirty="0" smtClean="0">
                <a:latin typeface="Comic Sans MS" panose="030F0702030302020204" pitchFamily="66" charset="0"/>
              </a:rPr>
            </a:br>
            <a:r>
              <a:rPr lang="tr-TR" sz="5400" b="1" dirty="0" smtClean="0">
                <a:latin typeface="Comic Sans MS" panose="030F0702030302020204" pitchFamily="66" charset="0"/>
              </a:rPr>
              <a:t>bölümleri</a:t>
            </a:r>
            <a:endParaRPr lang="tr-TR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Bahar BAŞOĞLU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1-D SINIFI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ŞEHİT ÇAĞLAYAN IRMAK İLKOKULU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034" name="Picture 10" descr="Batı Linn-Wilsonville Okul Bölgesi Anaokulu, okul, çocuk, çizgi film, okul  Clipart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302" y="1640850"/>
            <a:ext cx="5178965" cy="34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45823" y="298938"/>
            <a:ext cx="333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4"/>
              </a:rPr>
              <a:t>www.</a:t>
            </a:r>
            <a:r>
              <a:rPr lang="tr-TR" dirty="0" err="1" smtClean="0">
                <a:hlinkClick r:id="rId4"/>
              </a:rPr>
              <a:t>HangiSoru</a:t>
            </a:r>
            <a:r>
              <a:rPr lang="tr-TR" dirty="0" smtClean="0">
                <a:hlinkClick r:id="rId4"/>
              </a:rPr>
              <a:t>.com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657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1194" y="5013806"/>
            <a:ext cx="8534400" cy="902086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TEMİZLİK GÖREVLİSİ ODASI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57" y="694922"/>
            <a:ext cx="5855133" cy="43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0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921" y="5166206"/>
            <a:ext cx="8534400" cy="791250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KÜTÜPHANE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Erciş Ziraat Odas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21" y="496310"/>
            <a:ext cx="6563881" cy="43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24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3376" y="5193915"/>
            <a:ext cx="8534400" cy="735832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ÇOK AMAÇLI SALON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Okul fotoları - Gölcük Atatürk Anadolu Lis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393" y="361227"/>
            <a:ext cx="7077169" cy="47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18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OKUL BAHÇESİ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En güzel bahçesi olan OKUL…&quot; - - Manşet 67 - Kdz.Ereğli - Zonguld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" y="433964"/>
            <a:ext cx="6101244" cy="3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1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ZEKA OYUNLARI SINIFI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ZEKA OYUNLARI VE ETKİNLİK ODASI - Demiroluk İlko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" y="471055"/>
            <a:ext cx="7512241" cy="42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7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40430" y="1356204"/>
            <a:ext cx="3832370" cy="1507067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koridorlar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9458" name="Picture 2" descr="Okul koridorları, “Bilim Sokağı“ ol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829" y="911946"/>
            <a:ext cx="5991466" cy="46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2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71157" y="1757987"/>
            <a:ext cx="3555279" cy="4171758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Merdivenler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inerken ve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çıkarken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dikkatli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olmalıyız.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Merdiven Yazıları - Çetintaş Okul Gereçleri Merdiven Yazı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029" y="682720"/>
            <a:ext cx="6127816" cy="45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27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5049" y="857441"/>
            <a:ext cx="8534400" cy="2176704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latin typeface="Comic Sans MS" panose="030F0702030302020204" pitchFamily="66" charset="0"/>
              </a:rPr>
              <a:t>OKULUMUZUN ÇALIŞANLARI</a:t>
            </a:r>
            <a:endParaRPr lang="tr-T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4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10399" y="899005"/>
            <a:ext cx="4114801" cy="4351868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ÖĞRETMENLER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OKUMA YAZMA, SAYILAR GİBİ PEK ÇOK BİLGİ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ÖĞRETİR.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Free Teacher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847" y="762935"/>
            <a:ext cx="4913025" cy="53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2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54437" y="1176096"/>
            <a:ext cx="4494212" cy="432415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OKUL MÜDÜRÜ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OKULU YÖNETİR.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OKULDAKİ EĞİTİM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VE ÖĞRETİMİN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DÜZENLİ OLMASINI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SAĞLAR.</a:t>
            </a:r>
            <a:br>
              <a:rPr lang="tr-TR" b="1" dirty="0" smtClean="0">
                <a:latin typeface="Comic Sans MS" panose="030F0702030302020204" pitchFamily="66" charset="0"/>
              </a:rPr>
            </a:b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office manager showing thumb up. Clipar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84" y="891401"/>
            <a:ext cx="4289571" cy="48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4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84073" y="1273077"/>
            <a:ext cx="4286394" cy="365914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OKULUMUZUN İÇİNDE PEK ÇOK ODA VARDIR.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BU ODALARDA NELER VAR?</a:t>
            </a:r>
            <a:br>
              <a:rPr lang="tr-TR" dirty="0" smtClean="0">
                <a:latin typeface="Comic Sans MS" panose="030F0702030302020204" pitchFamily="66" charset="0"/>
              </a:rPr>
            </a:b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9" y="983999"/>
            <a:ext cx="2700540" cy="49709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467" y="983999"/>
            <a:ext cx="3080559" cy="49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5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42362" y="705041"/>
            <a:ext cx="3953885" cy="4047068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OKUL MÜDÜR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YARDIMCISI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 MÜDÜRÜNE YARDIM Eder.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Secretary, office manager, beautiful girl with phone. Colorful image Clipart 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02" y="705041"/>
            <a:ext cx="4448849" cy="44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81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72399" y="999833"/>
            <a:ext cx="3422073" cy="423718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TEMİZLİK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GÖREVLİSİ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OKULUN TEMİZLİĞİNİ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VE TAMİRİNİ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YAPARLAR.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Duvar Silimi | Duvar Temizliği | Işıltı Temiz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469" y="401780"/>
            <a:ext cx="6340724" cy="48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27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61019" y="1076804"/>
            <a:ext cx="4369520" cy="4284905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KANTİNCİ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KANTİNDE YİYECEK VE İÇECEK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SATAR.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Kantin Stok Vektörler, İlüstrasyonlar ve Küçük Resimler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817" y="896378"/>
            <a:ext cx="4983884" cy="48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53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0" y="1021507"/>
            <a:ext cx="3718357" cy="503074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REHBER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ÖĞRETMEN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OKULA UYUM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SAĞLAMANIZ İÇİN YARDIMCI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OLURUM.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7410" name="Picture 2" descr="Veliler bu soruları öğretmenlere sormalı - Eğitim - Öğretmenler Haber Sit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484" y="894628"/>
            <a:ext cx="6555495" cy="47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74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00799" y="912859"/>
            <a:ext cx="4771303" cy="4725941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OKUL GÜVENLİK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GÖREVLİSİ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OKULUN GÜVENLİĞİNİ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SAĞLAR.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Polis memuru Kadın, Polis, polis memuru, şapka, insanlar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904" y="789709"/>
            <a:ext cx="2282005" cy="52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948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7781" y="968278"/>
            <a:ext cx="4217121" cy="5003031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MEMUR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OKULUN YAZI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İŞLERİNİ YAPAR.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28" y="1097321"/>
            <a:ext cx="5126735" cy="43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7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5200" y="1771841"/>
            <a:ext cx="4211782" cy="3506741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latin typeface="Comic Sans MS" panose="030F0702030302020204" pitchFamily="66" charset="0"/>
              </a:rPr>
              <a:t>SINIFLARIMIZda</a:t>
            </a: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eğitim alırız.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>
                <a:latin typeface="Comic Sans MS" panose="030F0702030302020204" pitchFamily="66" charset="0"/>
              </a:rPr>
              <a:t/>
            </a:r>
            <a:br>
              <a:rPr lang="tr-TR" b="1" dirty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 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4" y="628783"/>
            <a:ext cx="5547841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0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98327" y="1854968"/>
            <a:ext cx="3967739" cy="1507067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MÜDÜR ODASI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55" y="889777"/>
            <a:ext cx="6201102" cy="48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2581" y="810902"/>
            <a:ext cx="5048394" cy="4268741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MÜDÜR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YARDIMCISI 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ODASI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57" y="630792"/>
            <a:ext cx="5495087" cy="49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9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dirty="0" smtClean="0">
                <a:latin typeface="Comic Sans MS" panose="030F0702030302020204" pitchFamily="66" charset="0"/>
              </a:rPr>
              <a:t>KANTİN</a:t>
            </a:r>
            <a:endParaRPr lang="tr-TR" sz="7200" b="1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05" y="234084"/>
            <a:ext cx="4609585" cy="42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0357" y="5332460"/>
            <a:ext cx="8534400" cy="63885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OKUL TUVALETLERİ</a:t>
            </a:r>
            <a:br>
              <a:rPr lang="tr-TR" b="1" dirty="0" smtClean="0">
                <a:latin typeface="Comic Sans MS" panose="030F0702030302020204" pitchFamily="66" charset="0"/>
              </a:rPr>
            </a:b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lipart klozet sifonu çeken erkek çocuk | Yeni Sl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8771" y="1104130"/>
            <a:ext cx="3414811" cy="39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kul tuvaleti sanırım - başlığı açan kişinin entryleri - 1 - inci sözlü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57" y="739484"/>
            <a:ext cx="5983425" cy="32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den tuvalete tuvalet yazıyorlar? WC'nin İngilizce şifresi nasıl çözülür?  Tuvaletin nerede olduğunu nasıl öğrenebilirim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563" y="3711953"/>
            <a:ext cx="1697171" cy="23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9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5775" y="469515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ÖĞRETMENLER ODASI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sz="2700" b="1" dirty="0" smtClean="0">
                <a:latin typeface="Comic Sans MS" panose="030F0702030302020204" pitchFamily="66" charset="0"/>
              </a:rPr>
              <a:t>ÖĞRETMENLERİN DİNLENDİĞİ, DERSE HAZIRLANDIĞI ODADIR.</a:t>
            </a:r>
            <a:endParaRPr lang="tr-TR" sz="27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Okul Donatımları İkra Kurum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56" y="448830"/>
            <a:ext cx="5801879" cy="38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4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REHBERLİK SERVİSİ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Kozan 5 Yıldız – Geleceğe Bir Adım Ö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248" y="515648"/>
            <a:ext cx="5715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3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57</Words>
  <Application>Microsoft Office PowerPoint</Application>
  <PresentationFormat>Özel</PresentationFormat>
  <Paragraphs>31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Dilim</vt:lpstr>
      <vt:lpstr>Okulumuzun  bölümleri</vt:lpstr>
      <vt:lpstr>OKULUMUZUN İÇİNDE PEK ÇOK ODA VARDIR. BU ODALARDA NELER VAR? </vt:lpstr>
      <vt:lpstr>SINIFLARIMIZda  eğitim alırız.    </vt:lpstr>
      <vt:lpstr>MÜDÜR ODASI</vt:lpstr>
      <vt:lpstr>MÜDÜR  YARDIMCISI  ODASI</vt:lpstr>
      <vt:lpstr>KANTİN</vt:lpstr>
      <vt:lpstr>OKUL TUVALETLERİ </vt:lpstr>
      <vt:lpstr>ÖĞRETMENLER ODASI  ÖĞRETMENLERİN DİNLENDİĞİ, DERSE HAZIRLANDIĞI ODADIR.</vt:lpstr>
      <vt:lpstr>REHBERLİK SERVİSİ</vt:lpstr>
      <vt:lpstr>TEMİZLİK GÖREVLİSİ ODASI</vt:lpstr>
      <vt:lpstr>KÜTÜPHANE</vt:lpstr>
      <vt:lpstr>ÇOK AMAÇLI SALON</vt:lpstr>
      <vt:lpstr>OKUL BAHÇESİ</vt:lpstr>
      <vt:lpstr>ZEKA OYUNLARI SINIFI</vt:lpstr>
      <vt:lpstr>koridorlar</vt:lpstr>
      <vt:lpstr>Merdivenler   inerken ve  çıkarken dikkatli  olmalıyız.</vt:lpstr>
      <vt:lpstr>OKULUMUZUN ÇALIŞANLARI</vt:lpstr>
      <vt:lpstr>ÖĞRETMENLER   OKUMA YAZMA, SAYILAR GİBİ PEK ÇOK BİLGİ ÖĞRETİR.</vt:lpstr>
      <vt:lpstr>OKUL MÜDÜRÜ  OKULU YÖNETİR. OKULDAKİ EĞİTİM VE ÖĞRETİMİN  DÜZENLİ OLMASINI SAĞLAR. </vt:lpstr>
      <vt:lpstr>OKUL MÜDÜR YARDIMCISI  OKUL MÜDÜRÜNE YARDIM Eder.</vt:lpstr>
      <vt:lpstr>TEMİZLİK  GÖREVLİSİ  OKULUN TEMİZLİĞİNİ VE TAMİRİNİ YAPARLAR.</vt:lpstr>
      <vt:lpstr>KANTİNCİ  KANTİNDE YİYECEK VE İÇECEK  SATAR.</vt:lpstr>
      <vt:lpstr>REHBER  ÖĞRETMEN  OKULA UYUM  SAĞLAMANIZ İÇİN YARDIMCI  OLURUM.  </vt:lpstr>
      <vt:lpstr>OKUL GÜVENLİK  GÖREVLİSİ  OKULUN GÜVENLİĞİNİ SAĞLAR.</vt:lpstr>
      <vt:lpstr>MEMUR  OKULUN YAZI  İŞLERİNİ YAPAR.</vt:lpstr>
    </vt:vector>
  </TitlesOfParts>
  <Manager>https://www.HangiSoru.com</Manager>
  <Company>https://www.HangiSoru.com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https://www.HangiSoru.com</dc:title>
  <dc:subject>https://www.HangiSoru.com</dc:subject>
  <dc:creator>https://www.HangiSoru.com; kutuphane</dc:creator>
  <cp:keywords>https:/www.HangiSoru.com</cp:keywords>
  <dc:description>https://www.HangiSoru.com</dc:description>
  <cp:lastModifiedBy>Öğretmenler Odası</cp:lastModifiedBy>
  <cp:revision>28</cp:revision>
  <dcterms:created xsi:type="dcterms:W3CDTF">2020-10-12T20:25:42Z</dcterms:created>
  <dcterms:modified xsi:type="dcterms:W3CDTF">2020-10-15T11:02:06Z</dcterms:modified>
  <cp:category>https://www.HangiSoru.com</cp:category>
</cp:coreProperties>
</file>