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6888163" cy="10018713"/>
  <p:defaultTextStyle>
    <a:defPPr>
      <a:defRPr lang="tr-T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719" autoAdjust="0"/>
    <p:restoredTop sz="95024" autoAdjust="0"/>
  </p:normalViewPr>
  <p:slideViewPr>
    <p:cSldViewPr>
      <p:cViewPr varScale="1">
        <p:scale>
          <a:sx n="97" d="100"/>
          <a:sy n="97" d="100"/>
        </p:scale>
        <p:origin x="-1746" y="-102"/>
      </p:cViewPr>
      <p:guideLst>
        <p:guide orient="horz" pos="2161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839E4-9EC2-4D90-A79D-F13B819C70B4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C5910-BDA3-4462-B2E8-73230933C3C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5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57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CF9A9-F132-43F6-8D7B-7D8E0CD72C50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750888"/>
            <a:ext cx="54276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8975" y="4758571"/>
            <a:ext cx="5510213" cy="4509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515555"/>
            <a:ext cx="2984500" cy="5015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902075" y="9515555"/>
            <a:ext cx="2984500" cy="5015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B0DF3-82DA-4FF7-A56F-852869D3AB7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1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85901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399462" y="303213"/>
            <a:ext cx="2605485" cy="645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579571" y="303213"/>
            <a:ext cx="7654792" cy="64516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1" cy="1362075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1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579571" y="1763713"/>
            <a:ext cx="5130138" cy="49911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874810" y="1763713"/>
            <a:ext cx="5130139" cy="49911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95301" y="1535114"/>
            <a:ext cx="4376870" cy="63976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95301" y="2174876"/>
            <a:ext cx="4376870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5032112" y="1535114"/>
            <a:ext cx="4378589" cy="639761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5032112" y="2174876"/>
            <a:ext cx="4378589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5" cy="116205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5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 advClick="0" advTm="3000">
    <p:wedge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95301" y="1600200"/>
            <a:ext cx="8915400" cy="4525963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95301" y="6356351"/>
            <a:ext cx="2311400" cy="365125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1BE0D-4127-4271-9808-A3040F1B418D}" type="datetimeFigureOut">
              <a:rPr lang="tr-TR" smtClean="0"/>
              <a:pPr/>
              <a:t>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384551" y="6356351"/>
            <a:ext cx="3136900" cy="365125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099301" y="6356351"/>
            <a:ext cx="2311400" cy="365125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4BE6-286B-4DC9-81DB-F53CF5D2321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">
    <p:wedge/>
    <p:sndAc>
      <p:stSnd>
        <p:snd r:embed="rId13" name="click.wav"/>
      </p:stSnd>
    </p:sndAc>
  </p:transition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Office_PowerPoint_Sunusu2.pptx"/><Relationship Id="rId5" Type="http://schemas.openxmlformats.org/officeDocument/2006/relationships/package" Target="../embeddings/Microsoft_Office_PowerPoint_Sunusu1.pptx"/><Relationship Id="rId4" Type="http://schemas.openxmlformats.org/officeDocument/2006/relationships/hyperlink" Target="http://www.egitimhan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41 Dikdörtgen">
            <a:hlinkClick r:id="rId4"/>
          </p:cNvPr>
          <p:cNvSpPr/>
          <p:nvPr/>
        </p:nvSpPr>
        <p:spPr>
          <a:xfrm>
            <a:off x="3986295" y="188640"/>
            <a:ext cx="16225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UNİT 4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3" name="42 Dikdörtgen"/>
          <p:cNvSpPr/>
          <p:nvPr/>
        </p:nvSpPr>
        <p:spPr>
          <a:xfrm>
            <a:off x="4121418" y="1124744"/>
            <a:ext cx="14961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numbers</a:t>
            </a:r>
            <a:endParaRPr lang="tr-TR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601072" y="0"/>
          <a:ext cx="1500773" cy="1125066"/>
        </p:xfrm>
        <a:graphic>
          <a:graphicData uri="http://schemas.openxmlformats.org/presentationml/2006/ole">
            <p:oleObj spid="_x0000_s1028" name="Sunu" r:id="rId5" imgW="4569445" imgH="3426611" progId="PowerPoint.Show.12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04728" y="0"/>
          <a:ext cx="1185937" cy="1185937"/>
        </p:xfrm>
        <a:graphic>
          <a:graphicData uri="http://schemas.openxmlformats.org/presentationml/2006/ole">
            <p:oleObj spid="_x0000_s1029" name="Sunu" r:id="rId6" imgW="4569445" imgH="3426611" progId="PowerPoint.Show.12">
              <p:embed/>
            </p:oleObj>
          </a:graphicData>
        </a:graphic>
      </p:graphicFrame>
      <p:pic>
        <p:nvPicPr>
          <p:cNvPr id="46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93061" y="836712"/>
            <a:ext cx="1456134" cy="301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Metin kutusu"/>
          <p:cNvSpPr txBox="1"/>
          <p:nvPr/>
        </p:nvSpPr>
        <p:spPr>
          <a:xfrm>
            <a:off x="200472" y="980728"/>
            <a:ext cx="25539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Birthday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bö</a:t>
            </a:r>
            <a:r>
              <a:rPr lang="tr-TR" sz="1200" i="1" dirty="0" smtClean="0">
                <a:latin typeface="TTKB Dik Temel Abece" pitchFamily="2" charset="-94"/>
              </a:rPr>
              <a:t>:</a:t>
            </a:r>
            <a:r>
              <a:rPr lang="tr-TR" sz="1200" i="1" dirty="0" err="1" smtClean="0">
                <a:latin typeface="TTKB Dik Temel Abece" pitchFamily="2" charset="-94"/>
              </a:rPr>
              <a:t>ddey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DOĞUM GÜNÜ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356510" y="260648"/>
            <a:ext cx="471604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8" name="37 Metin kutusu"/>
          <p:cNvSpPr txBox="1"/>
          <p:nvPr/>
        </p:nvSpPr>
        <p:spPr>
          <a:xfrm>
            <a:off x="200472" y="1196752"/>
            <a:ext cx="2064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TTKB Dik Temel Abece" pitchFamily="2" charset="-94"/>
              </a:rPr>
              <a:t>board  : </a:t>
            </a:r>
            <a:r>
              <a:rPr lang="tr-TR" sz="1200" i="1" dirty="0" err="1" smtClean="0">
                <a:latin typeface="TTKB Dik Temel Abece" pitchFamily="2" charset="-94"/>
              </a:rPr>
              <a:t>bo</a:t>
            </a:r>
            <a:r>
              <a:rPr lang="tr-TR" sz="1200" i="1" dirty="0" smtClean="0">
                <a:latin typeface="TTKB Dik Temel Abece" pitchFamily="2" charset="-94"/>
              </a:rPr>
              <a:t>:d – </a:t>
            </a:r>
            <a:r>
              <a:rPr lang="tr-TR" sz="1200" dirty="0" smtClean="0">
                <a:latin typeface="TTKB Dik Temel Abece" pitchFamily="2" charset="-94"/>
              </a:rPr>
              <a:t>YAZI TAHTASI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39" name="38 Metin kutusu"/>
          <p:cNvSpPr txBox="1"/>
          <p:nvPr/>
        </p:nvSpPr>
        <p:spPr>
          <a:xfrm>
            <a:off x="200472" y="1412776"/>
            <a:ext cx="13917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book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buk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KİTAP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40" name="39 Metin kutusu"/>
          <p:cNvSpPr txBox="1"/>
          <p:nvPr/>
        </p:nvSpPr>
        <p:spPr>
          <a:xfrm>
            <a:off x="200472" y="2420888"/>
            <a:ext cx="18197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Chair</a:t>
            </a:r>
            <a:r>
              <a:rPr lang="tr-TR" sz="1200" dirty="0" smtClean="0">
                <a:latin typeface="TTKB Dik Temel Abece" pitchFamily="2" charset="-94"/>
              </a:rPr>
              <a:t>   : </a:t>
            </a:r>
            <a:r>
              <a:rPr lang="tr-TR" sz="1200" i="1" dirty="0" err="1" smtClean="0">
                <a:latin typeface="TTKB Dik Temel Abece" pitchFamily="2" charset="-94"/>
              </a:rPr>
              <a:t>çeı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SANDALYE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41" name="40 Metin kutusu"/>
          <p:cNvSpPr txBox="1"/>
          <p:nvPr/>
        </p:nvSpPr>
        <p:spPr>
          <a:xfrm>
            <a:off x="200472" y="2636912"/>
            <a:ext cx="23471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Crayon</a:t>
            </a:r>
            <a:r>
              <a:rPr lang="tr-TR" sz="1200" dirty="0" smtClean="0">
                <a:latin typeface="TTKB Dik Temel Abece" pitchFamily="2" charset="-94"/>
              </a:rPr>
              <a:t>   : </a:t>
            </a:r>
            <a:r>
              <a:rPr lang="tr-TR" sz="1200" i="1" dirty="0" err="1" smtClean="0">
                <a:latin typeface="TTKB Dik Temel Abece" pitchFamily="2" charset="-94"/>
              </a:rPr>
              <a:t>kreyın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RENKLİ KALEM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44" name="43 Dikdörtgen"/>
          <p:cNvSpPr/>
          <p:nvPr/>
        </p:nvSpPr>
        <p:spPr>
          <a:xfrm>
            <a:off x="344488" y="1700808"/>
            <a:ext cx="471604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" name="46 Metin kutusu"/>
          <p:cNvSpPr txBox="1"/>
          <p:nvPr/>
        </p:nvSpPr>
        <p:spPr>
          <a:xfrm>
            <a:off x="200472" y="3645024"/>
            <a:ext cx="14879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Desk</a:t>
            </a:r>
            <a:r>
              <a:rPr lang="tr-TR" sz="1200" dirty="0" smtClean="0">
                <a:latin typeface="TTKB Dik Temel Abece" pitchFamily="2" charset="-94"/>
              </a:rPr>
              <a:t>    : </a:t>
            </a:r>
            <a:r>
              <a:rPr lang="tr-TR" sz="1200" i="1" dirty="0" err="1" smtClean="0">
                <a:latin typeface="TTKB Dik Temel Abece" pitchFamily="2" charset="-94"/>
              </a:rPr>
              <a:t>desk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SIRA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48" name="47 Metin kutusu"/>
          <p:cNvSpPr txBox="1"/>
          <p:nvPr/>
        </p:nvSpPr>
        <p:spPr>
          <a:xfrm>
            <a:off x="200472" y="4797152"/>
            <a:ext cx="1385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eight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eyt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SEKİZ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49" name="48 Dikdörtgen"/>
          <p:cNvSpPr/>
          <p:nvPr/>
        </p:nvSpPr>
        <p:spPr>
          <a:xfrm>
            <a:off x="344488" y="2924944"/>
            <a:ext cx="508473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0" name="49 Dikdörtgen"/>
          <p:cNvSpPr/>
          <p:nvPr/>
        </p:nvSpPr>
        <p:spPr>
          <a:xfrm>
            <a:off x="344488" y="4005064"/>
            <a:ext cx="434734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e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1" name="50 Dikdörtgen"/>
          <p:cNvSpPr/>
          <p:nvPr/>
        </p:nvSpPr>
        <p:spPr>
          <a:xfrm>
            <a:off x="344488" y="5157192"/>
            <a:ext cx="434734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2" name="51 Metin kutusu"/>
          <p:cNvSpPr txBox="1"/>
          <p:nvPr/>
        </p:nvSpPr>
        <p:spPr>
          <a:xfrm>
            <a:off x="272480" y="5877272"/>
            <a:ext cx="1239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five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fayf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BEŞ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53" name="52 Metin kutusu"/>
          <p:cNvSpPr txBox="1"/>
          <p:nvPr/>
        </p:nvSpPr>
        <p:spPr>
          <a:xfrm>
            <a:off x="272480" y="6093296"/>
            <a:ext cx="13361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four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fo</a:t>
            </a:r>
            <a:r>
              <a:rPr lang="tr-TR" sz="1200" i="1" dirty="0" smtClean="0">
                <a:latin typeface="TTKB Dik Temel Abece" pitchFamily="2" charset="-94"/>
              </a:rPr>
              <a:t>: - </a:t>
            </a:r>
            <a:r>
              <a:rPr lang="tr-TR" sz="1200" dirty="0" smtClean="0">
                <a:latin typeface="TTKB Dik Temel Abece" pitchFamily="2" charset="-94"/>
              </a:rPr>
              <a:t>DÖRT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54" name="53 Dikdörtgen"/>
          <p:cNvSpPr/>
          <p:nvPr/>
        </p:nvSpPr>
        <p:spPr>
          <a:xfrm>
            <a:off x="2558302" y="1412776"/>
            <a:ext cx="508473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5" name="54 Metin kutusu"/>
          <p:cNvSpPr txBox="1"/>
          <p:nvPr/>
        </p:nvSpPr>
        <p:spPr>
          <a:xfrm>
            <a:off x="2504728" y="2204864"/>
            <a:ext cx="17331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happy</a:t>
            </a:r>
            <a:r>
              <a:rPr lang="tr-TR" sz="1200" dirty="0" smtClean="0">
                <a:latin typeface="TTKB Dik Temel Abece" pitchFamily="2" charset="-94"/>
              </a:rPr>
              <a:t>   : </a:t>
            </a:r>
            <a:r>
              <a:rPr lang="tr-TR" sz="1200" i="1" dirty="0" smtClean="0">
                <a:latin typeface="TTKB Dik Temel Abece" pitchFamily="2" charset="-94"/>
              </a:rPr>
              <a:t>hepi – </a:t>
            </a:r>
            <a:r>
              <a:rPr lang="tr-TR" sz="1200" dirty="0" smtClean="0">
                <a:latin typeface="TTKB Dik Temel Abece" pitchFamily="2" charset="-94"/>
              </a:rPr>
              <a:t>MUTLU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56" name="55 Metin kutusu"/>
          <p:cNvSpPr txBox="1"/>
          <p:nvPr/>
        </p:nvSpPr>
        <p:spPr>
          <a:xfrm>
            <a:off x="2504728" y="3284984"/>
            <a:ext cx="16850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TTKB Dik Temel Abece" pitchFamily="2" charset="-94"/>
              </a:rPr>
              <a:t>Nine    : </a:t>
            </a:r>
            <a:r>
              <a:rPr lang="tr-TR" sz="1200" i="1" dirty="0" err="1" smtClean="0">
                <a:latin typeface="TTKB Dik Temel Abece" pitchFamily="2" charset="-94"/>
              </a:rPr>
              <a:t>nayn</a:t>
            </a:r>
            <a:r>
              <a:rPr lang="tr-TR" sz="1200" i="1" dirty="0" smtClean="0">
                <a:latin typeface="TTKB Dik Temel Abece" pitchFamily="2" charset="-94"/>
              </a:rPr>
              <a:t>– </a:t>
            </a:r>
            <a:r>
              <a:rPr lang="tr-TR" sz="1200" dirty="0" smtClean="0">
                <a:latin typeface="TTKB Dik Temel Abece" pitchFamily="2" charset="-94"/>
              </a:rPr>
              <a:t>DOKUZ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57" name="56 Dikdörtgen"/>
          <p:cNvSpPr/>
          <p:nvPr/>
        </p:nvSpPr>
        <p:spPr>
          <a:xfrm>
            <a:off x="2569523" y="2492896"/>
            <a:ext cx="52290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9" name="58 Metin kutusu"/>
          <p:cNvSpPr txBox="1"/>
          <p:nvPr/>
        </p:nvSpPr>
        <p:spPr>
          <a:xfrm>
            <a:off x="2504728" y="3501008"/>
            <a:ext cx="22349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TTKB Dik Temel Abece" pitchFamily="2" charset="-94"/>
              </a:rPr>
              <a:t>notebook    : </a:t>
            </a:r>
            <a:r>
              <a:rPr lang="tr-TR" sz="1200" i="1" dirty="0" err="1" smtClean="0">
                <a:latin typeface="TTKB Dik Temel Abece" pitchFamily="2" charset="-94"/>
              </a:rPr>
              <a:t>noutbuk</a:t>
            </a:r>
            <a:r>
              <a:rPr lang="tr-TR" sz="1200" i="1" dirty="0" smtClean="0">
                <a:latin typeface="TTKB Dik Temel Abece" pitchFamily="2" charset="-94"/>
              </a:rPr>
              <a:t> –  </a:t>
            </a:r>
            <a:r>
              <a:rPr lang="tr-TR" sz="1200" dirty="0" smtClean="0">
                <a:latin typeface="TTKB Dik Temel Abece" pitchFamily="2" charset="-94"/>
              </a:rPr>
              <a:t>DEFTER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60" name="59 Dikdörtgen"/>
          <p:cNvSpPr/>
          <p:nvPr/>
        </p:nvSpPr>
        <p:spPr>
          <a:xfrm>
            <a:off x="2572728" y="3861048"/>
            <a:ext cx="530916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1" name="60 Metin kutusu"/>
          <p:cNvSpPr txBox="1"/>
          <p:nvPr/>
        </p:nvSpPr>
        <p:spPr>
          <a:xfrm>
            <a:off x="2504728" y="4653136"/>
            <a:ext cx="14654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Old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ould</a:t>
            </a:r>
            <a:r>
              <a:rPr lang="tr-TR" sz="1200" i="1" dirty="0" smtClean="0">
                <a:latin typeface="TTKB Dik Temel Abece" pitchFamily="2" charset="-94"/>
              </a:rPr>
              <a:t> –  </a:t>
            </a:r>
            <a:r>
              <a:rPr lang="tr-TR" sz="1200" dirty="0" smtClean="0">
                <a:latin typeface="TTKB Dik Temel Abece" pitchFamily="2" charset="-94"/>
              </a:rPr>
              <a:t>YAŞLI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62" name="61 Metin kutusu"/>
          <p:cNvSpPr txBox="1"/>
          <p:nvPr/>
        </p:nvSpPr>
        <p:spPr>
          <a:xfrm>
            <a:off x="2504728" y="4869160"/>
            <a:ext cx="1141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one</a:t>
            </a:r>
            <a:r>
              <a:rPr lang="tr-TR" sz="1200" dirty="0" smtClean="0">
                <a:latin typeface="TTKB Dik Temel Abece" pitchFamily="2" charset="-94"/>
              </a:rPr>
              <a:t> : </a:t>
            </a:r>
            <a:r>
              <a:rPr lang="tr-TR" sz="1200" i="1" dirty="0" err="1" smtClean="0">
                <a:latin typeface="TTKB Dik Temel Abece" pitchFamily="2" charset="-94"/>
              </a:rPr>
              <a:t>wan</a:t>
            </a:r>
            <a:r>
              <a:rPr lang="tr-TR" sz="1200" i="1" dirty="0" smtClean="0">
                <a:latin typeface="TTKB Dik Temel Abece" pitchFamily="2" charset="-94"/>
              </a:rPr>
              <a:t>–  </a:t>
            </a:r>
            <a:r>
              <a:rPr lang="tr-TR" sz="1200" dirty="0" smtClean="0">
                <a:latin typeface="TTKB Dik Temel Abece" pitchFamily="2" charset="-94"/>
              </a:rPr>
              <a:t>BİR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63" name="62 Dikdörtgen"/>
          <p:cNvSpPr/>
          <p:nvPr/>
        </p:nvSpPr>
        <p:spPr>
          <a:xfrm>
            <a:off x="2613606" y="5157192"/>
            <a:ext cx="457176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4" name="63 Metin kutusu"/>
          <p:cNvSpPr txBox="1"/>
          <p:nvPr/>
        </p:nvSpPr>
        <p:spPr>
          <a:xfrm>
            <a:off x="2504728" y="5877272"/>
            <a:ext cx="20826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pen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pen</a:t>
            </a:r>
            <a:r>
              <a:rPr lang="tr-TR" sz="1200" i="1" dirty="0" smtClean="0">
                <a:latin typeface="TTKB Dik Temel Abece" pitchFamily="2" charset="-94"/>
              </a:rPr>
              <a:t> –  </a:t>
            </a:r>
            <a:r>
              <a:rPr lang="tr-TR" sz="1200" dirty="0" smtClean="0">
                <a:latin typeface="TTKB Dik Temel Abece" pitchFamily="2" charset="-94"/>
              </a:rPr>
              <a:t>DOLMA KALEM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65" name="64 Metin kutusu"/>
          <p:cNvSpPr txBox="1"/>
          <p:nvPr/>
        </p:nvSpPr>
        <p:spPr>
          <a:xfrm>
            <a:off x="2504728" y="6093296"/>
            <a:ext cx="22733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pencil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pensıl</a:t>
            </a:r>
            <a:r>
              <a:rPr lang="tr-TR" sz="1200" i="1" dirty="0" smtClean="0">
                <a:latin typeface="TTKB Dik Temel Abece" pitchFamily="2" charset="-94"/>
              </a:rPr>
              <a:t> –  </a:t>
            </a:r>
            <a:r>
              <a:rPr lang="tr-TR" sz="1200" dirty="0" smtClean="0">
                <a:latin typeface="TTKB Dik Temel Abece" pitchFamily="2" charset="-94"/>
              </a:rPr>
              <a:t>KURŞUNKALEM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66" name="65 Metin kutusu"/>
          <p:cNvSpPr txBox="1"/>
          <p:nvPr/>
        </p:nvSpPr>
        <p:spPr>
          <a:xfrm>
            <a:off x="2504728" y="6309320"/>
            <a:ext cx="29450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Pencil</a:t>
            </a:r>
            <a:r>
              <a:rPr lang="tr-TR" sz="1200" dirty="0" smtClean="0">
                <a:latin typeface="TTKB Dik Temel Abece" pitchFamily="2" charset="-94"/>
              </a:rPr>
              <a:t> </a:t>
            </a:r>
            <a:r>
              <a:rPr lang="tr-TR" sz="1200" dirty="0" err="1" smtClean="0">
                <a:latin typeface="TTKB Dik Temel Abece" pitchFamily="2" charset="-94"/>
              </a:rPr>
              <a:t>case</a:t>
            </a:r>
            <a:r>
              <a:rPr lang="tr-TR" sz="1200" dirty="0" smtClean="0">
                <a:latin typeface="TTKB Dik Temel Abece" pitchFamily="2" charset="-94"/>
              </a:rPr>
              <a:t> : </a:t>
            </a:r>
            <a:r>
              <a:rPr lang="tr-TR" sz="1200" i="1" dirty="0" err="1" smtClean="0">
                <a:latin typeface="TTKB Dik Temel Abece" pitchFamily="2" charset="-94"/>
              </a:rPr>
              <a:t>pensıl</a:t>
            </a:r>
            <a:r>
              <a:rPr lang="tr-TR" sz="1200" i="1" dirty="0" smtClean="0">
                <a:latin typeface="TTKB Dik Temel Abece" pitchFamily="2" charset="-94"/>
              </a:rPr>
              <a:t>  </a:t>
            </a:r>
            <a:r>
              <a:rPr lang="tr-TR" sz="1200" i="1" dirty="0" err="1" smtClean="0">
                <a:latin typeface="TTKB Dik Temel Abece" pitchFamily="2" charset="-94"/>
              </a:rPr>
              <a:t>keys</a:t>
            </a:r>
            <a:r>
              <a:rPr lang="tr-TR" sz="1200" i="1" dirty="0" smtClean="0">
                <a:latin typeface="TTKB Dik Temel Abece" pitchFamily="2" charset="-94"/>
              </a:rPr>
              <a:t> –  </a:t>
            </a:r>
            <a:r>
              <a:rPr lang="tr-TR" sz="1200" dirty="0" smtClean="0">
                <a:latin typeface="TTKB Dik Temel Abece" pitchFamily="2" charset="-94"/>
              </a:rPr>
              <a:t>KALEM KUTUSU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67" name="66 Dikdörtgen"/>
          <p:cNvSpPr/>
          <p:nvPr/>
        </p:nvSpPr>
        <p:spPr>
          <a:xfrm>
            <a:off x="4736976" y="1628800"/>
            <a:ext cx="473206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8" name="67 Metin kutusu"/>
          <p:cNvSpPr txBox="1"/>
          <p:nvPr/>
        </p:nvSpPr>
        <p:spPr>
          <a:xfrm>
            <a:off x="4664968" y="2348880"/>
            <a:ext cx="16738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ruler</a:t>
            </a:r>
            <a:r>
              <a:rPr lang="tr-TR" sz="1200" dirty="0" smtClean="0">
                <a:latin typeface="TTKB Dik Temel Abece" pitchFamily="2" charset="-94"/>
              </a:rPr>
              <a:t>   : </a:t>
            </a:r>
            <a:r>
              <a:rPr lang="tr-TR" sz="1200" i="1" dirty="0" err="1" smtClean="0">
                <a:latin typeface="TTKB Dik Temel Abece" pitchFamily="2" charset="-94"/>
              </a:rPr>
              <a:t>ru</a:t>
            </a:r>
            <a:r>
              <a:rPr lang="tr-TR" sz="1200" i="1" dirty="0" smtClean="0">
                <a:latin typeface="TTKB Dik Temel Abece" pitchFamily="2" charset="-94"/>
              </a:rPr>
              <a:t>:</a:t>
            </a:r>
            <a:r>
              <a:rPr lang="tr-TR" sz="1200" i="1" dirty="0" err="1" smtClean="0">
                <a:latin typeface="TTKB Dik Temel Abece" pitchFamily="2" charset="-94"/>
              </a:rPr>
              <a:t>lı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CETVEL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69" name="68 Dikdörtgen"/>
          <p:cNvSpPr/>
          <p:nvPr/>
        </p:nvSpPr>
        <p:spPr>
          <a:xfrm>
            <a:off x="4736976" y="2780928"/>
            <a:ext cx="426719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0" name="69 Metin kutusu"/>
          <p:cNvSpPr txBox="1"/>
          <p:nvPr/>
        </p:nvSpPr>
        <p:spPr>
          <a:xfrm>
            <a:off x="4736976" y="3501008"/>
            <a:ext cx="2154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School</a:t>
            </a:r>
            <a:r>
              <a:rPr lang="tr-TR" sz="1200" dirty="0" smtClean="0">
                <a:latin typeface="TTKB Dik Temel Abece" pitchFamily="2" charset="-94"/>
              </a:rPr>
              <a:t> </a:t>
            </a:r>
            <a:r>
              <a:rPr lang="tr-TR" sz="1200" dirty="0" err="1" smtClean="0">
                <a:latin typeface="TTKB Dik Temel Abece" pitchFamily="2" charset="-94"/>
              </a:rPr>
              <a:t>bag</a:t>
            </a:r>
            <a:r>
              <a:rPr lang="tr-TR" sz="1200" dirty="0" smtClean="0">
                <a:latin typeface="TTKB Dik Temel Abece" pitchFamily="2" charset="-94"/>
              </a:rPr>
              <a:t>   : </a:t>
            </a:r>
            <a:r>
              <a:rPr lang="tr-TR" sz="1200" i="1" dirty="0" err="1" smtClean="0">
                <a:latin typeface="TTKB Dik Temel Abece" pitchFamily="2" charset="-94"/>
              </a:rPr>
              <a:t>sukul</a:t>
            </a:r>
            <a:r>
              <a:rPr lang="tr-TR" sz="1200" i="1" dirty="0" smtClean="0">
                <a:latin typeface="TTKB Dik Temel Abece" pitchFamily="2" charset="-94"/>
              </a:rPr>
              <a:t> </a:t>
            </a:r>
            <a:r>
              <a:rPr lang="tr-TR" sz="1200" i="1" dirty="0" err="1" smtClean="0">
                <a:latin typeface="TTKB Dik Temel Abece" pitchFamily="2" charset="-94"/>
              </a:rPr>
              <a:t>beg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endParaRPr lang="tr-TR" sz="1200" dirty="0" smtClean="0">
              <a:latin typeface="TTKB Dik Temel Abece" pitchFamily="2" charset="-94"/>
            </a:endParaRPr>
          </a:p>
          <a:p>
            <a:r>
              <a:rPr lang="tr-TR" sz="1200" dirty="0" smtClean="0">
                <a:latin typeface="TTKB Dik Temel Abece" pitchFamily="2" charset="-94"/>
              </a:rPr>
              <a:t>                OKUL ÇANTASI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71" name="70 Metin kutusu"/>
          <p:cNvSpPr txBox="1"/>
          <p:nvPr/>
        </p:nvSpPr>
        <p:spPr>
          <a:xfrm>
            <a:off x="4736976" y="3861048"/>
            <a:ext cx="1521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TTKB Dik Temel Abece" pitchFamily="2" charset="-94"/>
              </a:rPr>
              <a:t>seven   : </a:t>
            </a:r>
            <a:r>
              <a:rPr lang="tr-TR" sz="1200" i="1" dirty="0" err="1" smtClean="0">
                <a:latin typeface="TTKB Dik Temel Abece" pitchFamily="2" charset="-94"/>
              </a:rPr>
              <a:t>sevın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YEDİ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72" name="71 Metin kutusu"/>
          <p:cNvSpPr txBox="1"/>
          <p:nvPr/>
        </p:nvSpPr>
        <p:spPr>
          <a:xfrm>
            <a:off x="4736976" y="4005064"/>
            <a:ext cx="1159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six</a:t>
            </a:r>
            <a:r>
              <a:rPr lang="tr-TR" sz="1200" dirty="0" smtClean="0">
                <a:latin typeface="TTKB Dik Temel Abece" pitchFamily="2" charset="-94"/>
              </a:rPr>
              <a:t>   : </a:t>
            </a:r>
            <a:r>
              <a:rPr lang="tr-TR" sz="1200" i="1" dirty="0" err="1" smtClean="0">
                <a:latin typeface="TTKB Dik Temel Abece" pitchFamily="2" charset="-94"/>
              </a:rPr>
              <a:t>siks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altı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73" name="72 Metin kutusu"/>
          <p:cNvSpPr txBox="1"/>
          <p:nvPr/>
        </p:nvSpPr>
        <p:spPr>
          <a:xfrm>
            <a:off x="4736976" y="5157192"/>
            <a:ext cx="1609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Table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teybıl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MASA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74" name="73 Dikdörtgen"/>
          <p:cNvSpPr/>
          <p:nvPr/>
        </p:nvSpPr>
        <p:spPr>
          <a:xfrm>
            <a:off x="4808984" y="4365104"/>
            <a:ext cx="43794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6" name="75 Metin kutusu"/>
          <p:cNvSpPr txBox="1"/>
          <p:nvPr/>
        </p:nvSpPr>
        <p:spPr>
          <a:xfrm>
            <a:off x="4736976" y="5373216"/>
            <a:ext cx="11785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smtClean="0">
                <a:latin typeface="TTKB Dik Temel Abece" pitchFamily="2" charset="-94"/>
              </a:rPr>
              <a:t>ten  : </a:t>
            </a:r>
            <a:r>
              <a:rPr lang="tr-TR" sz="1200" i="1" dirty="0" smtClean="0">
                <a:latin typeface="TTKB Dik Temel Abece" pitchFamily="2" charset="-94"/>
              </a:rPr>
              <a:t>ten – </a:t>
            </a:r>
            <a:r>
              <a:rPr lang="tr-TR" sz="1200" dirty="0" smtClean="0">
                <a:latin typeface="TTKB Dik Temel Abece" pitchFamily="2" charset="-94"/>
              </a:rPr>
              <a:t>ON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77" name="76 Metin kutusu"/>
          <p:cNvSpPr txBox="1"/>
          <p:nvPr/>
        </p:nvSpPr>
        <p:spPr>
          <a:xfrm>
            <a:off x="4736976" y="5589240"/>
            <a:ext cx="11608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three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err="1" smtClean="0">
                <a:latin typeface="TTKB Dik Temel Abece" pitchFamily="2" charset="-94"/>
              </a:rPr>
              <a:t>tri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üç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78" name="77 Metin kutusu"/>
          <p:cNvSpPr txBox="1"/>
          <p:nvPr/>
        </p:nvSpPr>
        <p:spPr>
          <a:xfrm>
            <a:off x="4736976" y="5805264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tie</a:t>
            </a:r>
            <a:r>
              <a:rPr lang="tr-TR" sz="1200" dirty="0" smtClean="0">
                <a:latin typeface="TTKB Dik Temel Abece" pitchFamily="2" charset="-94"/>
              </a:rPr>
              <a:t>  : </a:t>
            </a:r>
            <a:r>
              <a:rPr lang="tr-TR" sz="1200" i="1" dirty="0" smtClean="0">
                <a:latin typeface="TTKB Dik Temel Abece" pitchFamily="2" charset="-94"/>
              </a:rPr>
              <a:t>tay – </a:t>
            </a:r>
            <a:r>
              <a:rPr lang="tr-TR" sz="1200" dirty="0" smtClean="0">
                <a:latin typeface="TTKB Dik Temel Abece" pitchFamily="2" charset="-94"/>
              </a:rPr>
              <a:t>KRAVAT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79" name="78 Metin kutusu"/>
          <p:cNvSpPr txBox="1"/>
          <p:nvPr/>
        </p:nvSpPr>
        <p:spPr>
          <a:xfrm>
            <a:off x="4736976" y="6021288"/>
            <a:ext cx="10310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Two</a:t>
            </a:r>
            <a:r>
              <a:rPr lang="tr-TR" sz="1200" dirty="0" smtClean="0">
                <a:latin typeface="TTKB Dik Temel Abece" pitchFamily="2" charset="-94"/>
              </a:rPr>
              <a:t> : </a:t>
            </a:r>
            <a:r>
              <a:rPr lang="tr-TR" sz="1200" i="1" dirty="0" smtClean="0">
                <a:latin typeface="TTKB Dik Temel Abece" pitchFamily="2" charset="-94"/>
              </a:rPr>
              <a:t>tu: – </a:t>
            </a:r>
            <a:r>
              <a:rPr lang="tr-TR" sz="1200" dirty="0" smtClean="0">
                <a:latin typeface="TTKB Dik Temel Abece" pitchFamily="2" charset="-94"/>
              </a:rPr>
              <a:t>İKİ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80" name="79 Dikdörtgen"/>
          <p:cNvSpPr/>
          <p:nvPr/>
        </p:nvSpPr>
        <p:spPr>
          <a:xfrm>
            <a:off x="6537176" y="1268760"/>
            <a:ext cx="43794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y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3" name="82 Metin kutusu"/>
          <p:cNvSpPr txBox="1"/>
          <p:nvPr/>
        </p:nvSpPr>
        <p:spPr>
          <a:xfrm>
            <a:off x="6465168" y="2132856"/>
            <a:ext cx="12811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Year</a:t>
            </a:r>
            <a:r>
              <a:rPr lang="tr-TR" sz="1200" dirty="0" smtClean="0">
                <a:latin typeface="TTKB Dik Temel Abece" pitchFamily="2" charset="-94"/>
              </a:rPr>
              <a:t>    : </a:t>
            </a:r>
            <a:r>
              <a:rPr lang="tr-TR" sz="1200" i="1" dirty="0" err="1" smtClean="0">
                <a:latin typeface="TTKB Dik Temel Abece" pitchFamily="2" charset="-94"/>
              </a:rPr>
              <a:t>yiı</a:t>
            </a:r>
            <a:r>
              <a:rPr lang="tr-TR" sz="1200" i="1" dirty="0" smtClean="0">
                <a:latin typeface="TTKB Dik Temel Abece" pitchFamily="2" charset="-94"/>
              </a:rPr>
              <a:t> – </a:t>
            </a:r>
            <a:r>
              <a:rPr lang="tr-TR" sz="1200" dirty="0" smtClean="0">
                <a:latin typeface="TTKB Dik Temel Abece" pitchFamily="2" charset="-94"/>
              </a:rPr>
              <a:t>YIL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84" name="83 Metin kutusu"/>
          <p:cNvSpPr txBox="1"/>
          <p:nvPr/>
        </p:nvSpPr>
        <p:spPr>
          <a:xfrm>
            <a:off x="6537176" y="3140968"/>
            <a:ext cx="17924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dirty="0" err="1" smtClean="0">
                <a:latin typeface="TTKB Dik Temel Abece" pitchFamily="2" charset="-94"/>
              </a:rPr>
              <a:t>write</a:t>
            </a:r>
            <a:r>
              <a:rPr lang="tr-TR" sz="1200" dirty="0" smtClean="0">
                <a:latin typeface="TTKB Dik Temel Abece" pitchFamily="2" charset="-94"/>
              </a:rPr>
              <a:t>    : </a:t>
            </a:r>
            <a:r>
              <a:rPr lang="tr-TR" sz="1200" i="1" dirty="0" err="1" smtClean="0">
                <a:latin typeface="TTKB Dik Temel Abece" pitchFamily="2" charset="-94"/>
              </a:rPr>
              <a:t>rayt</a:t>
            </a:r>
            <a:r>
              <a:rPr lang="tr-TR" sz="1200" i="1" dirty="0" smtClean="0">
                <a:latin typeface="TTKB Dik Temel Abece" pitchFamily="2" charset="-94"/>
              </a:rPr>
              <a:t> </a:t>
            </a:r>
            <a:r>
              <a:rPr lang="tr-TR" sz="1200" i="1" smtClean="0">
                <a:latin typeface="TTKB Dik Temel Abece" pitchFamily="2" charset="-94"/>
              </a:rPr>
              <a:t>– </a:t>
            </a:r>
            <a:r>
              <a:rPr lang="tr-TR" sz="1200" smtClean="0">
                <a:latin typeface="TTKB Dik Temel Abece" pitchFamily="2" charset="-94"/>
              </a:rPr>
              <a:t>YAZMAK</a:t>
            </a:r>
            <a:endParaRPr lang="tr-TR" sz="1200" dirty="0">
              <a:latin typeface="TTKB Dik Temel Abece" pitchFamily="2" charset="-94"/>
            </a:endParaRPr>
          </a:p>
        </p:txBody>
      </p:sp>
      <p:sp>
        <p:nvSpPr>
          <p:cNvPr id="85" name="84 Dikdörtgen"/>
          <p:cNvSpPr/>
          <p:nvPr/>
        </p:nvSpPr>
        <p:spPr>
          <a:xfrm>
            <a:off x="6609184" y="2420888"/>
            <a:ext cx="43794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</a:t>
            </a:r>
            <a:endParaRPr lang="tr-TR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691659" y="6408911"/>
            <a:ext cx="32143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</a:t>
            </a:r>
            <a:r>
              <a:rPr lang="tr-TR" sz="2400" b="1" u="sng" dirty="0" err="1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HangiSoru</a:t>
            </a:r>
            <a:r>
              <a:rPr lang="tr-TR" sz="2400" b="1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.com</a:t>
            </a:r>
            <a:endParaRPr lang="tr-TR" dirty="0"/>
          </a:p>
        </p:txBody>
      </p:sp>
    </p:spTree>
  </p:cSld>
  <p:clrMapOvr>
    <a:masterClrMapping/>
  </p:clrMapOvr>
  <p:transition spd="slow" advClick="0" advTm="3000">
    <p:wedge/>
    <p:sndAc>
      <p:stSnd>
        <p:snd r:embed="rId3" name="click.wav"/>
      </p:stSnd>
    </p:sndAc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171</Words>
  <Application>Microsoft Office PowerPoint</Application>
  <PresentationFormat>A4 Kağıt (210x297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Ofis Teması</vt:lpstr>
      <vt:lpstr>Sunu</vt:lpstr>
      <vt:lpstr>Slayt 1</vt:lpstr>
    </vt:vector>
  </TitlesOfParts>
  <Company>NouS TncTR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Öğretmenler Odası</cp:lastModifiedBy>
  <cp:revision>124</cp:revision>
  <dcterms:created xsi:type="dcterms:W3CDTF">2018-08-15T17:47:03Z</dcterms:created>
  <dcterms:modified xsi:type="dcterms:W3CDTF">2018-12-08T15:42:43Z</dcterms:modified>
</cp:coreProperties>
</file>