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7" r:id="rId10"/>
    <p:sldId id="268" r:id="rId11"/>
    <p:sldId id="269" r:id="rId12"/>
    <p:sldId id="270" r:id="rId13"/>
    <p:sldId id="271" r:id="rId14"/>
    <p:sldId id="272" r:id="rId15"/>
    <p:sldId id="264" r:id="rId16"/>
    <p:sldId id="265" r:id="rId17"/>
    <p:sldId id="266" r:id="rId18"/>
    <p:sldId id="273" r:id="rId19"/>
    <p:sldId id="274" r:id="rId20"/>
    <p:sldId id="275" r:id="rId21"/>
    <p:sldId id="294" r:id="rId22"/>
    <p:sldId id="295" r:id="rId23"/>
    <p:sldId id="276" r:id="rId24"/>
    <p:sldId id="278" r:id="rId25"/>
    <p:sldId id="277" r:id="rId26"/>
    <p:sldId id="279" r:id="rId27"/>
    <p:sldId id="280" r:id="rId28"/>
    <p:sldId id="281" r:id="rId29"/>
    <p:sldId id="296" r:id="rId30"/>
    <p:sldId id="293" r:id="rId31"/>
    <p:sldId id="282" r:id="rId32"/>
    <p:sldId id="283" r:id="rId33"/>
    <p:sldId id="284" r:id="rId34"/>
    <p:sldId id="285" r:id="rId35"/>
    <p:sldId id="286" r:id="rId36"/>
    <p:sldId id="287" r:id="rId37"/>
    <p:sldId id="297" r:id="rId38"/>
    <p:sldId id="288" r:id="rId39"/>
    <p:sldId id="290" r:id="rId40"/>
    <p:sldId id="291" r:id="rId41"/>
    <p:sldId id="292" r:id="rId42"/>
    <p:sldId id="298" r:id="rId43"/>
    <p:sldId id="289" r:id="rId4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660"/>
  </p:normalViewPr>
  <p:slideViewPr>
    <p:cSldViewPr>
      <p:cViewPr>
        <p:scale>
          <a:sx n="76" d="100"/>
          <a:sy n="76" d="100"/>
        </p:scale>
        <p:origin x="-95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91A59-E0B2-4A92-A003-1F64B54F3912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D0093-146F-4D4B-8A3F-1D03ABA46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A6C90-DB60-4190-801F-4DAC7B25B222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9E739-AE70-4201-B540-D050D1D3DA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71748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9E739-AE70-4201-B540-D050D1D3DA7B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9E739-AE70-4201-B540-D050D1D3DA7B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9E739-AE70-4201-B540-D050D1D3DA7B}" type="slidenum">
              <a:rPr lang="tr-TR" smtClean="0"/>
              <a:pPr/>
              <a:t>43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5.05.2021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99868" y="1483311"/>
            <a:ext cx="7772400" cy="1470025"/>
          </a:xfrm>
        </p:spPr>
        <p:txBody>
          <a:bodyPr/>
          <a:lstStyle/>
          <a:p>
            <a:r>
              <a:rPr lang="tr-TR" dirty="0" smtClean="0">
                <a:latin typeface="Kayra Aydin" pitchFamily="34" charset="0"/>
              </a:rPr>
              <a:t>ZAMANI ÖLÇME ARAÇLARI</a:t>
            </a:r>
            <a:endParaRPr lang="tr-TR" dirty="0">
              <a:latin typeface="Kayra Aydin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6000" dirty="0" smtClean="0">
                <a:solidFill>
                  <a:srgbClr val="FF0000"/>
                </a:solidFill>
                <a:latin typeface="Kayra Aydin" pitchFamily="34" charset="0"/>
              </a:rPr>
              <a:t>SAATLER</a:t>
            </a:r>
            <a:endParaRPr lang="tr-TR" sz="6000" dirty="0">
              <a:solidFill>
                <a:srgbClr val="FF0000"/>
              </a:solidFill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05064"/>
            <a:ext cx="8229600" cy="244827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latin typeface="Kayra Aydin" pitchFamily="34" charset="0"/>
              </a:rPr>
              <a:t>Sabah  ve aksam saatlerini ayırt etmek için ilk olarak bakılacak saat öğle 12’dir.</a:t>
            </a:r>
          </a:p>
          <a:p>
            <a:r>
              <a:rPr lang="tr-TR" dirty="0" smtClean="0">
                <a:latin typeface="Kayra Aydin" pitchFamily="34" charset="0"/>
              </a:rPr>
              <a:t>Öğleden önce olan saatlere </a:t>
            </a:r>
            <a:r>
              <a:rPr lang="tr-TR" dirty="0" smtClean="0">
                <a:solidFill>
                  <a:srgbClr val="FF0000"/>
                </a:solidFill>
                <a:latin typeface="Kayra Aydin" pitchFamily="34" charset="0"/>
              </a:rPr>
              <a:t>sabah saatleri</a:t>
            </a:r>
          </a:p>
          <a:p>
            <a:r>
              <a:rPr lang="tr-TR" dirty="0" smtClean="0">
                <a:latin typeface="Kayra Aydin" pitchFamily="34" charset="0"/>
              </a:rPr>
              <a:t>Öğleden sonra olan saatlere ise </a:t>
            </a:r>
            <a:r>
              <a:rPr lang="tr-TR" dirty="0" smtClean="0">
                <a:solidFill>
                  <a:srgbClr val="FF0000"/>
                </a:solidFill>
                <a:latin typeface="Kayra Aydin" pitchFamily="34" charset="0"/>
              </a:rPr>
              <a:t>akşam saatleri</a:t>
            </a:r>
            <a:r>
              <a:rPr lang="tr-TR" dirty="0" smtClean="0">
                <a:latin typeface="Kayra Aydin" pitchFamily="34" charset="0"/>
              </a:rPr>
              <a:t> diyoruz.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5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548680"/>
            <a:ext cx="3426726" cy="3455522"/>
          </a:xfrm>
          <a:prstGeom prst="rect">
            <a:avLst/>
          </a:prstGeom>
          <a:noFill/>
        </p:spPr>
      </p:pic>
      <p:cxnSp>
        <p:nvCxnSpPr>
          <p:cNvPr id="6" name="5 Düz Ok Bağlayıcısı"/>
          <p:cNvCxnSpPr/>
          <p:nvPr/>
        </p:nvCxnSpPr>
        <p:spPr>
          <a:xfrm flipV="1">
            <a:off x="4211960" y="1052736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4211960" y="2276872"/>
            <a:ext cx="720080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cer pc\Desktop\saati-okuma-ve-sayisal-saa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32656"/>
            <a:ext cx="7128792" cy="626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3861048"/>
            <a:ext cx="8229600" cy="269716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Öğle saati tam 12’dir.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Öğleden önce yani sabah saatlerini sarı renkli olan kısma bakarak okuruz.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Öğleden sonraki saatleri yani akşama doğru olan saatleri okurken mavi renkli kısma göre okuruz.</a:t>
            </a:r>
          </a:p>
        </p:txBody>
      </p:sp>
      <p:pic>
        <p:nvPicPr>
          <p:cNvPr id="4" name="Picture 2" descr="C:\Users\Acer pc\Desktop\saati-okuma-ve-sayisal-saa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4229727" cy="3717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cer pc\Desktop\65dcfc27793202be5bb8141be1691e91.jpg"/>
          <p:cNvPicPr>
            <a:picLocks noChangeAspect="1" noChangeArrowheads="1"/>
          </p:cNvPicPr>
          <p:nvPr/>
        </p:nvPicPr>
        <p:blipFill>
          <a:blip r:embed="rId2" cstate="print"/>
          <a:srcRect t="15151"/>
          <a:stretch>
            <a:fillRect/>
          </a:stretch>
        </p:blipFill>
        <p:spPr bwMode="auto">
          <a:xfrm>
            <a:off x="1187624" y="548680"/>
            <a:ext cx="6840760" cy="5904656"/>
          </a:xfrm>
          <a:prstGeom prst="rect">
            <a:avLst/>
          </a:prstGeom>
          <a:noFill/>
        </p:spPr>
      </p:pic>
      <p:cxnSp>
        <p:nvCxnSpPr>
          <p:cNvPr id="6" name="5 Düz Ok Bağlayıcısı"/>
          <p:cNvCxnSpPr/>
          <p:nvPr/>
        </p:nvCxnSpPr>
        <p:spPr>
          <a:xfrm>
            <a:off x="4644008" y="3573016"/>
            <a:ext cx="864096" cy="36004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 flipV="1">
            <a:off x="4644008" y="1844824"/>
            <a:ext cx="0" cy="165618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cer pc\Desktop\65dcfc27793202be5bb8141be1691e91.jpg"/>
          <p:cNvPicPr>
            <a:picLocks noChangeAspect="1" noChangeArrowheads="1"/>
          </p:cNvPicPr>
          <p:nvPr/>
        </p:nvPicPr>
        <p:blipFill>
          <a:blip r:embed="rId2" cstate="print"/>
          <a:srcRect t="15151"/>
          <a:stretch>
            <a:fillRect/>
          </a:stretch>
        </p:blipFill>
        <p:spPr bwMode="auto">
          <a:xfrm>
            <a:off x="1187624" y="548680"/>
            <a:ext cx="6840760" cy="5904656"/>
          </a:xfrm>
          <a:prstGeom prst="rect">
            <a:avLst/>
          </a:prstGeom>
          <a:noFill/>
        </p:spPr>
      </p:pic>
      <p:cxnSp>
        <p:nvCxnSpPr>
          <p:cNvPr id="6" name="5 Düz Ok Bağlayıcısı"/>
          <p:cNvCxnSpPr/>
          <p:nvPr/>
        </p:nvCxnSpPr>
        <p:spPr>
          <a:xfrm flipH="1">
            <a:off x="3347864" y="3501008"/>
            <a:ext cx="1296144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 flipV="1">
            <a:off x="4644008" y="1844824"/>
            <a:ext cx="0" cy="165618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Kayra Aydin" pitchFamily="34" charset="0"/>
              </a:rPr>
              <a:t>TAM SAATLER</a:t>
            </a:r>
            <a:endParaRPr lang="tr-TR" dirty="0">
              <a:latin typeface="Kayra Aydin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184995"/>
          </a:xfrm>
        </p:spPr>
        <p:txBody>
          <a:bodyPr/>
          <a:lstStyle/>
          <a:p>
            <a:r>
              <a:rPr lang="tr-TR" dirty="0" smtClean="0">
                <a:latin typeface="Kayra Aydin" pitchFamily="34" charset="0"/>
              </a:rPr>
              <a:t>Yelkovanın tam 12 de olduğu saatlere </a:t>
            </a:r>
            <a:r>
              <a:rPr lang="tr-TR" dirty="0" smtClean="0">
                <a:solidFill>
                  <a:srgbClr val="FF0000"/>
                </a:solidFill>
                <a:latin typeface="Kayra Aydin" pitchFamily="34" charset="0"/>
              </a:rPr>
              <a:t>TAM SAAT </a:t>
            </a:r>
            <a:r>
              <a:rPr lang="tr-TR" dirty="0" smtClean="0">
                <a:latin typeface="Kayra Aydin" pitchFamily="34" charset="0"/>
              </a:rPr>
              <a:t>denir.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12776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2411760" y="1916832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>
            <a:off x="1691680" y="3140968"/>
            <a:ext cx="720080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Acer pc\Desktop\digital-0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556792"/>
            <a:ext cx="3304852" cy="33048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05064"/>
            <a:ext cx="8229600" cy="23042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tr-TR" dirty="0" err="1" smtClean="0">
                <a:latin typeface="Kayra Aydin" pitchFamily="34" charset="0"/>
              </a:rPr>
              <a:t>Analog</a:t>
            </a:r>
            <a:r>
              <a:rPr lang="tr-TR" dirty="0" smtClean="0">
                <a:latin typeface="Kayra Aydin" pitchFamily="34" charset="0"/>
              </a:rPr>
              <a:t>  saatlerde tam saati göstermek için yelkovanı 12 de çizeriz.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Dijital saatlerde tam saati göstermek için dakika bölümüne 00 yazarız.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2656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2411760" y="836712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>
            <a:off x="1619672" y="2060848"/>
            <a:ext cx="792088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Acer pc\Desktop\digital-0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0"/>
            <a:ext cx="3304852" cy="33048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96136" y="2564904"/>
            <a:ext cx="2880320" cy="720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Buraya dakika 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igital-0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-675456"/>
            <a:ext cx="3304852" cy="3304853"/>
          </a:xfrm>
          <a:prstGeom prst="rect">
            <a:avLst/>
          </a:prstGeom>
          <a:noFill/>
        </p:spPr>
      </p:pic>
      <p:cxnSp>
        <p:nvCxnSpPr>
          <p:cNvPr id="6" name="5 Düz Ok Bağlayıcısı"/>
          <p:cNvCxnSpPr/>
          <p:nvPr/>
        </p:nvCxnSpPr>
        <p:spPr>
          <a:xfrm flipH="1">
            <a:off x="1835696" y="1484784"/>
            <a:ext cx="1944216" cy="936104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5292080" y="1484784"/>
            <a:ext cx="1872208" cy="936104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2 İçerik Yer Tutucusu"/>
          <p:cNvSpPr txBox="1">
            <a:spLocks/>
          </p:cNvSpPr>
          <p:nvPr/>
        </p:nvSpPr>
        <p:spPr>
          <a:xfrm>
            <a:off x="251520" y="2492896"/>
            <a:ext cx="2880320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 Buraya saat 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</a:endParaRPr>
          </a:p>
        </p:txBody>
      </p:sp>
      <p:sp>
        <p:nvSpPr>
          <p:cNvPr id="10" name="2 İçerik Yer Tutucusu"/>
          <p:cNvSpPr txBox="1">
            <a:spLocks/>
          </p:cNvSpPr>
          <p:nvPr/>
        </p:nvSpPr>
        <p:spPr>
          <a:xfrm>
            <a:off x="683568" y="4797152"/>
            <a:ext cx="7560840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tr-TR" sz="3200" dirty="0" smtClean="0">
                <a:solidFill>
                  <a:srgbClr val="FF0000"/>
                </a:solidFill>
                <a:latin typeface="Kayra Aydin" pitchFamily="34" charset="0"/>
              </a:rPr>
              <a:t>D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yra Aydin" pitchFamily="34" charset="0"/>
              </a:rPr>
              <a:t>aha önce söylediğimiz gibi dijital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yra Aydin" pitchFamily="34" charset="0"/>
              </a:rPr>
              <a:t> veya </a:t>
            </a:r>
            <a:r>
              <a:rPr kumimoji="0" lang="tr-TR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yra Aydin" pitchFamily="34" charset="0"/>
              </a:rPr>
              <a:t>analog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yra Aydin" pitchFamily="34" charset="0"/>
              </a:rPr>
              <a:t> hangi saat olursa olsun önce saat sonra dakika yazılır.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yra Aydin" pitchFamily="34" charset="0"/>
              </a:rPr>
              <a:t> 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yra Aydin" pitchFamily="34" charset="0"/>
            </a:endParaRPr>
          </a:p>
        </p:txBody>
      </p:sp>
      <p:cxnSp>
        <p:nvCxnSpPr>
          <p:cNvPr id="13" name="12 Düz Ok Bağlayıcısı"/>
          <p:cNvCxnSpPr/>
          <p:nvPr/>
        </p:nvCxnSpPr>
        <p:spPr>
          <a:xfrm>
            <a:off x="4499992" y="1340768"/>
            <a:ext cx="0" cy="2448272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2 İçerik Yer Tutucusu"/>
          <p:cNvSpPr txBox="1">
            <a:spLocks/>
          </p:cNvSpPr>
          <p:nvPr/>
        </p:nvSpPr>
        <p:spPr>
          <a:xfrm>
            <a:off x="1259632" y="3933056"/>
            <a:ext cx="7128792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tr-TR" sz="3200" dirty="0" smtClean="0">
                <a:latin typeface="Kayra Aydin" pitchFamily="34" charset="0"/>
              </a:rPr>
              <a:t>Saat ile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dakikanın arasına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 iki nokta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 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52028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Öğleden önce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</a:p>
          <a:p>
            <a:r>
              <a:rPr lang="tr-TR" dirty="0" smtClean="0">
                <a:latin typeface="Kayra Aydin" pitchFamily="34" charset="0"/>
              </a:rPr>
              <a:t>Öğleden sonra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6660232" y="980728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6660232" y="2204864"/>
            <a:ext cx="0" cy="64807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V="1">
            <a:off x="2555776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 flipV="1">
            <a:off x="1835696" y="1772816"/>
            <a:ext cx="720080" cy="36004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İçerik Yer Tutucusu"/>
          <p:cNvSpPr txBox="1">
            <a:spLocks/>
          </p:cNvSpPr>
          <p:nvPr/>
        </p:nvSpPr>
        <p:spPr>
          <a:xfrm>
            <a:off x="4860032" y="4077072"/>
            <a:ext cx="4042792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önce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sonra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52028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Öğleden önce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</a:p>
          <a:p>
            <a:r>
              <a:rPr lang="tr-TR" dirty="0" smtClean="0">
                <a:latin typeface="Kayra Aydin" pitchFamily="34" charset="0"/>
              </a:rPr>
              <a:t>Öğleden sonra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6660232" y="980728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 flipV="1">
            <a:off x="6300192" y="1628800"/>
            <a:ext cx="360040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V="1">
            <a:off x="2555776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V="1">
            <a:off x="2555776" y="1772816"/>
            <a:ext cx="576064" cy="36004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İçerik Yer Tutucusu"/>
          <p:cNvSpPr txBox="1">
            <a:spLocks/>
          </p:cNvSpPr>
          <p:nvPr/>
        </p:nvSpPr>
        <p:spPr>
          <a:xfrm>
            <a:off x="4860032" y="4077072"/>
            <a:ext cx="4042792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önce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sonra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916832"/>
            <a:ext cx="3426726" cy="3455522"/>
          </a:xfrm>
          <a:prstGeom prst="rect">
            <a:avLst/>
          </a:prstGeom>
          <a:noFill/>
        </p:spPr>
      </p:pic>
      <p:pic>
        <p:nvPicPr>
          <p:cNvPr id="1027" name="Picture 3" descr="C:\Users\Acer pc\Desktop\istockphoto-1261356852-612x6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1916832"/>
            <a:ext cx="3528392" cy="3528394"/>
          </a:xfrm>
          <a:prstGeom prst="rect">
            <a:avLst/>
          </a:prstGeom>
          <a:noFill/>
        </p:spPr>
      </p:pic>
      <p:sp>
        <p:nvSpPr>
          <p:cNvPr id="7" name="2 İçerik Yer Tutucusu"/>
          <p:cNvSpPr>
            <a:spLocks noGrp="1"/>
          </p:cNvSpPr>
          <p:nvPr>
            <p:ph idx="1"/>
          </p:nvPr>
        </p:nvSpPr>
        <p:spPr>
          <a:xfrm>
            <a:off x="467544" y="764704"/>
            <a:ext cx="3888432" cy="748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        </a:t>
            </a:r>
            <a:r>
              <a:rPr lang="tr-TR" dirty="0" smtClean="0">
                <a:latin typeface="Kayra Aydin" pitchFamily="34" charset="0"/>
              </a:rPr>
              <a:t>ANALOG SAAT </a:t>
            </a:r>
            <a:endParaRPr lang="tr-TR" dirty="0">
              <a:latin typeface="Kayra Aydin" pitchFamily="34" charset="0"/>
            </a:endParaRPr>
          </a:p>
        </p:txBody>
      </p:sp>
      <p:sp>
        <p:nvSpPr>
          <p:cNvPr id="8" name="2 İçerik Yer Tutucusu"/>
          <p:cNvSpPr txBox="1">
            <a:spLocks/>
          </p:cNvSpPr>
          <p:nvPr/>
        </p:nvSpPr>
        <p:spPr>
          <a:xfrm>
            <a:off x="4932040" y="764704"/>
            <a:ext cx="3888432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yra Aydin" pitchFamily="34" charset="0"/>
              </a:rPr>
              <a:t>DİJİTAL SAAT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52028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Öğleden önce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</a:p>
          <a:p>
            <a:r>
              <a:rPr lang="tr-TR" dirty="0" smtClean="0">
                <a:latin typeface="Kayra Aydin" pitchFamily="34" charset="0"/>
              </a:rPr>
              <a:t>Öğleden sonra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6660232" y="980728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>
            <a:off x="6300192" y="2204864"/>
            <a:ext cx="360040" cy="64807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V="1">
            <a:off x="2555776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V="1">
            <a:off x="2555776" y="1556792"/>
            <a:ext cx="360040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İçerik Yer Tutucusu"/>
          <p:cNvSpPr txBox="1">
            <a:spLocks/>
          </p:cNvSpPr>
          <p:nvPr/>
        </p:nvSpPr>
        <p:spPr>
          <a:xfrm>
            <a:off x="4860032" y="4077072"/>
            <a:ext cx="4042792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önce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sonra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52028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Öğleden önce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</a:p>
          <a:p>
            <a:r>
              <a:rPr lang="tr-TR" dirty="0" smtClean="0">
                <a:latin typeface="Kayra Aydin" pitchFamily="34" charset="0"/>
              </a:rPr>
              <a:t>Öğleden sonra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6660232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>
            <a:off x="5868144" y="2132856"/>
            <a:ext cx="792088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V="1">
            <a:off x="2555776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>
            <a:off x="2555776" y="2132856"/>
            <a:ext cx="576064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İçerik Yer Tutucusu"/>
          <p:cNvSpPr txBox="1">
            <a:spLocks/>
          </p:cNvSpPr>
          <p:nvPr/>
        </p:nvSpPr>
        <p:spPr>
          <a:xfrm>
            <a:off x="4860032" y="4077072"/>
            <a:ext cx="4042792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önce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sonra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52028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Öğleden önce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</a:p>
          <a:p>
            <a:r>
              <a:rPr lang="tr-TR" dirty="0" smtClean="0">
                <a:latin typeface="Kayra Aydin" pitchFamily="34" charset="0"/>
              </a:rPr>
              <a:t>Öğleden sonra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6660232" y="980728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6660232" y="2204864"/>
            <a:ext cx="360040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V="1">
            <a:off x="2555776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>
            <a:off x="2051720" y="2132856"/>
            <a:ext cx="504056" cy="28803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İçerik Yer Tutucusu"/>
          <p:cNvSpPr txBox="1">
            <a:spLocks/>
          </p:cNvSpPr>
          <p:nvPr/>
        </p:nvSpPr>
        <p:spPr>
          <a:xfrm>
            <a:off x="4860032" y="4077072"/>
            <a:ext cx="4042792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önce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sonra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Kayra Aydin" pitchFamily="34" charset="0"/>
              </a:rPr>
              <a:t>YARIM SAATLER</a:t>
            </a:r>
            <a:endParaRPr lang="tr-TR" dirty="0">
              <a:latin typeface="Kayra Aydin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656184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Yelkovanın tam 6 da olduğu saatlere </a:t>
            </a:r>
            <a:r>
              <a:rPr lang="tr-TR" dirty="0" smtClean="0">
                <a:solidFill>
                  <a:srgbClr val="FF0000"/>
                </a:solidFill>
                <a:latin typeface="Kayra Aydin" pitchFamily="34" charset="0"/>
              </a:rPr>
              <a:t>YARIM SAAT </a:t>
            </a:r>
            <a:r>
              <a:rPr lang="tr-TR" dirty="0" smtClean="0">
                <a:latin typeface="Kayra Aydin" pitchFamily="34" charset="0"/>
              </a:rPr>
              <a:t>denir. Buçuklu saatler de yarım saatlerdir.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340768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>
            <a:off x="4499992" y="3068960"/>
            <a:ext cx="0" cy="129614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V="1">
            <a:off x="4499992" y="2924944"/>
            <a:ext cx="576064" cy="14401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3645024"/>
            <a:ext cx="8229600" cy="28803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tr-TR" dirty="0" err="1" smtClean="0">
                <a:latin typeface="Kayra Aydin" pitchFamily="34" charset="0"/>
              </a:rPr>
              <a:t>Analog</a:t>
            </a:r>
            <a:r>
              <a:rPr lang="tr-TR" dirty="0" smtClean="0">
                <a:latin typeface="Kayra Aydin" pitchFamily="34" charset="0"/>
              </a:rPr>
              <a:t> saatlerde yarım saatleri gösterirken yelkovan tam 6’da bulunur.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Dijital saatlerde yarım saatleri göstermek için dakika kısmına 30 yazılır.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1026" name="Picture 2" descr="C:\Users\Acer pc\Desktop\istockphoto-1261356852-612x612.jpg"/>
          <p:cNvPicPr>
            <a:picLocks noChangeAspect="1" noChangeArrowheads="1"/>
          </p:cNvPicPr>
          <p:nvPr/>
        </p:nvPicPr>
        <p:blipFill>
          <a:blip r:embed="rId2" cstate="print"/>
          <a:srcRect t="26549" r="1390" b="24146"/>
          <a:stretch>
            <a:fillRect/>
          </a:stretch>
        </p:blipFill>
        <p:spPr bwMode="auto">
          <a:xfrm>
            <a:off x="4932040" y="692696"/>
            <a:ext cx="3744416" cy="2160240"/>
          </a:xfrm>
          <a:prstGeom prst="rect">
            <a:avLst/>
          </a:prstGeom>
          <a:noFill/>
        </p:spPr>
      </p:pic>
      <p:pic>
        <p:nvPicPr>
          <p:cNvPr id="8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6625" y="404665"/>
            <a:ext cx="2841661" cy="2865540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>
            <a:off x="2627784" y="1844824"/>
            <a:ext cx="0" cy="100811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437112"/>
            <a:ext cx="8229600" cy="216024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Akrep hangi saati geçmiş ise saat o saatin yarımını gösterir. Dikkat ederseniz saat yani akrep 2’yi geçmiştir. O halde saat 2 buçuktur deriz.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548680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>
            <a:off x="4499992" y="2276872"/>
            <a:ext cx="0" cy="129614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V="1">
            <a:off x="4499992" y="2132856"/>
            <a:ext cx="576064" cy="14401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Sola Bükülü Ok"/>
          <p:cNvSpPr/>
          <p:nvPr/>
        </p:nvSpPr>
        <p:spPr>
          <a:xfrm>
            <a:off x="5652120" y="548680"/>
            <a:ext cx="1296144" cy="3456384"/>
          </a:xfrm>
          <a:prstGeom prst="curvedLeftArrow">
            <a:avLst>
              <a:gd name="adj1" fmla="val 25000"/>
              <a:gd name="adj2" fmla="val 51094"/>
              <a:gd name="adj3" fmla="val 25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cxnSp>
        <p:nvCxnSpPr>
          <p:cNvPr id="10" name="9 Düz Bağlayıcı"/>
          <p:cNvCxnSpPr/>
          <p:nvPr/>
        </p:nvCxnSpPr>
        <p:spPr>
          <a:xfrm flipV="1">
            <a:off x="5076056" y="1988840"/>
            <a:ext cx="576064" cy="144016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52028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Öğleden önce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</a:p>
          <a:p>
            <a:r>
              <a:rPr lang="tr-TR" dirty="0" smtClean="0">
                <a:latin typeface="Kayra Aydin" pitchFamily="34" charset="0"/>
              </a:rPr>
              <a:t>Öğleden sonra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>
            <a:off x="6660232" y="2204864"/>
            <a:ext cx="0" cy="115212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6660232" y="2204864"/>
            <a:ext cx="576064" cy="50405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>
            <a:off x="2555776" y="2132856"/>
            <a:ext cx="0" cy="115212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 flipV="1">
            <a:off x="1979712" y="1628800"/>
            <a:ext cx="576064" cy="50405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İçerik Yer Tutucusu"/>
          <p:cNvSpPr txBox="1">
            <a:spLocks/>
          </p:cNvSpPr>
          <p:nvPr/>
        </p:nvSpPr>
        <p:spPr>
          <a:xfrm>
            <a:off x="4860032" y="4077072"/>
            <a:ext cx="4042792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önce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sonra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52028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Öğleden önce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</a:p>
          <a:p>
            <a:r>
              <a:rPr lang="tr-TR" dirty="0" smtClean="0">
                <a:latin typeface="Kayra Aydin" pitchFamily="34" charset="0"/>
              </a:rPr>
              <a:t>Öğleden sonra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>
            <a:off x="6660232" y="2132856"/>
            <a:ext cx="0" cy="115212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>
            <a:off x="6012160" y="2132856"/>
            <a:ext cx="648072" cy="14401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>
            <a:off x="2555776" y="2132856"/>
            <a:ext cx="0" cy="115212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V="1">
            <a:off x="2555776" y="1484784"/>
            <a:ext cx="144016" cy="64807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İçerik Yer Tutucusu"/>
          <p:cNvSpPr txBox="1">
            <a:spLocks/>
          </p:cNvSpPr>
          <p:nvPr/>
        </p:nvSpPr>
        <p:spPr>
          <a:xfrm>
            <a:off x="4860032" y="4077072"/>
            <a:ext cx="4042792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önce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sonra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52028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Öğleden önce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</a:p>
          <a:p>
            <a:r>
              <a:rPr lang="tr-TR" dirty="0" smtClean="0">
                <a:latin typeface="Kayra Aydin" pitchFamily="34" charset="0"/>
              </a:rPr>
              <a:t>Öğleden sonra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>
            <a:off x="6660232" y="2204864"/>
            <a:ext cx="0" cy="115212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>
            <a:off x="6516216" y="2132856"/>
            <a:ext cx="144016" cy="64807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>
            <a:off x="2555776" y="2132856"/>
            <a:ext cx="0" cy="115212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>
            <a:off x="2555776" y="2132856"/>
            <a:ext cx="576064" cy="14401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İçerik Yer Tutucusu"/>
          <p:cNvSpPr txBox="1">
            <a:spLocks/>
          </p:cNvSpPr>
          <p:nvPr/>
        </p:nvSpPr>
        <p:spPr>
          <a:xfrm>
            <a:off x="4860032" y="4077072"/>
            <a:ext cx="4042792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önce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sonra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52028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Öğleden önce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</a:p>
          <a:p>
            <a:r>
              <a:rPr lang="tr-TR" dirty="0" smtClean="0">
                <a:latin typeface="Kayra Aydin" pitchFamily="34" charset="0"/>
              </a:rPr>
              <a:t>Öğleden sonra</a:t>
            </a:r>
          </a:p>
          <a:p>
            <a:r>
              <a:rPr lang="tr-TR" dirty="0" smtClean="0">
                <a:latin typeface="Kayra Aydin" pitchFamily="34" charset="0"/>
              </a:rPr>
              <a:t>……………………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>
            <a:off x="6660232" y="2132856"/>
            <a:ext cx="0" cy="115212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V="1">
            <a:off x="6660232" y="1916832"/>
            <a:ext cx="648072" cy="21602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>
            <a:off x="2555776" y="2132856"/>
            <a:ext cx="0" cy="115212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>
            <a:off x="1907704" y="2132856"/>
            <a:ext cx="648072" cy="21602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 İçerik Yer Tutucusu"/>
          <p:cNvSpPr txBox="1">
            <a:spLocks/>
          </p:cNvSpPr>
          <p:nvPr/>
        </p:nvSpPr>
        <p:spPr>
          <a:xfrm>
            <a:off x="4860032" y="4077072"/>
            <a:ext cx="4042792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önce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Öğleden sonra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</a:rPr>
              <a:t>……………………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Kayra Aydin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4725144"/>
            <a:ext cx="7427168" cy="161704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SAAT YÖNÜ</a:t>
            </a:r>
          </a:p>
          <a:p>
            <a:pPr algn="ctr"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Akrep ve yelkovan aynı yönde dönerler.</a:t>
            </a:r>
          </a:p>
          <a:p>
            <a:pPr algn="ctr">
              <a:buNone/>
            </a:pPr>
            <a:endParaRPr lang="tr-TR" dirty="0" smtClean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836712"/>
            <a:ext cx="3426726" cy="3455522"/>
          </a:xfrm>
          <a:prstGeom prst="rect">
            <a:avLst/>
          </a:prstGeom>
          <a:noFill/>
        </p:spPr>
      </p:pic>
      <p:sp>
        <p:nvSpPr>
          <p:cNvPr id="6" name="5 Sola Bükülü Ok"/>
          <p:cNvSpPr/>
          <p:nvPr/>
        </p:nvSpPr>
        <p:spPr>
          <a:xfrm>
            <a:off x="5364088" y="548680"/>
            <a:ext cx="1296144" cy="4176464"/>
          </a:xfrm>
          <a:prstGeom prst="curvedLeftArrow">
            <a:avLst>
              <a:gd name="adj1" fmla="val 25000"/>
              <a:gd name="adj2" fmla="val 51094"/>
              <a:gd name="adj3" fmla="val 25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7" name="6 Sola Bükülü Ok"/>
          <p:cNvSpPr/>
          <p:nvPr/>
        </p:nvSpPr>
        <p:spPr>
          <a:xfrm rot="10800000">
            <a:off x="2195736" y="404664"/>
            <a:ext cx="1296144" cy="4176464"/>
          </a:xfrm>
          <a:prstGeom prst="curvedLeftArrow">
            <a:avLst>
              <a:gd name="adj1" fmla="val 25000"/>
              <a:gd name="adj2" fmla="val 51094"/>
              <a:gd name="adj3" fmla="val 25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erbest Form"/>
          <p:cNvSpPr/>
          <p:nvPr/>
        </p:nvSpPr>
        <p:spPr>
          <a:xfrm>
            <a:off x="2123728" y="1052736"/>
            <a:ext cx="4968552" cy="4680520"/>
          </a:xfrm>
          <a:custGeom>
            <a:avLst/>
            <a:gdLst>
              <a:gd name="connsiteX0" fmla="*/ 0 w 4968552"/>
              <a:gd name="connsiteY0" fmla="*/ 2340260 h 4680520"/>
              <a:gd name="connsiteX1" fmla="*/ 780826 w 4968552"/>
              <a:gd name="connsiteY1" fmla="*/ 636808 h 4680520"/>
              <a:gd name="connsiteX2" fmla="*/ 2484280 w 4968552"/>
              <a:gd name="connsiteY2" fmla="*/ 3 h 4680520"/>
              <a:gd name="connsiteX3" fmla="*/ 4187732 w 4968552"/>
              <a:gd name="connsiteY3" fmla="*/ 636813 h 4680520"/>
              <a:gd name="connsiteX4" fmla="*/ 4968553 w 4968552"/>
              <a:gd name="connsiteY4" fmla="*/ 2340267 h 4680520"/>
              <a:gd name="connsiteX5" fmla="*/ 4187729 w 4968552"/>
              <a:gd name="connsiteY5" fmla="*/ 4043720 h 4680520"/>
              <a:gd name="connsiteX6" fmla="*/ 2484276 w 4968552"/>
              <a:gd name="connsiteY6" fmla="*/ 4680527 h 4680520"/>
              <a:gd name="connsiteX7" fmla="*/ 780823 w 4968552"/>
              <a:gd name="connsiteY7" fmla="*/ 4043718 h 4680520"/>
              <a:gd name="connsiteX8" fmla="*/ 1 w 4968552"/>
              <a:gd name="connsiteY8" fmla="*/ 2340264 h 4680520"/>
              <a:gd name="connsiteX9" fmla="*/ 0 w 4968552"/>
              <a:gd name="connsiteY9" fmla="*/ 2340260 h 468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68552" h="4680520">
                <a:moveTo>
                  <a:pt x="0" y="2340260"/>
                </a:moveTo>
                <a:cubicBezTo>
                  <a:pt x="1" y="1695348"/>
                  <a:pt x="282512" y="1079020"/>
                  <a:pt x="780826" y="636808"/>
                </a:cubicBezTo>
                <a:cubicBezTo>
                  <a:pt x="1241741" y="227785"/>
                  <a:pt x="1851061" y="2"/>
                  <a:pt x="2484280" y="3"/>
                </a:cubicBezTo>
                <a:cubicBezTo>
                  <a:pt x="3117499" y="4"/>
                  <a:pt x="3726819" y="227789"/>
                  <a:pt x="4187732" y="636813"/>
                </a:cubicBezTo>
                <a:cubicBezTo>
                  <a:pt x="4686045" y="1079026"/>
                  <a:pt x="4968554" y="1695355"/>
                  <a:pt x="4968553" y="2340267"/>
                </a:cubicBezTo>
                <a:cubicBezTo>
                  <a:pt x="4968553" y="2985180"/>
                  <a:pt x="4686042" y="3601508"/>
                  <a:pt x="4187729" y="4043720"/>
                </a:cubicBezTo>
                <a:cubicBezTo>
                  <a:pt x="3726815" y="4452744"/>
                  <a:pt x="3117495" y="4680527"/>
                  <a:pt x="2484276" y="4680527"/>
                </a:cubicBezTo>
                <a:cubicBezTo>
                  <a:pt x="1851057" y="4680527"/>
                  <a:pt x="1241737" y="4452742"/>
                  <a:pt x="780823" y="4043718"/>
                </a:cubicBezTo>
                <a:cubicBezTo>
                  <a:pt x="282510" y="3601505"/>
                  <a:pt x="0" y="2985177"/>
                  <a:pt x="1" y="2340264"/>
                </a:cubicBezTo>
                <a:cubicBezTo>
                  <a:pt x="1" y="2340263"/>
                  <a:pt x="0" y="2340261"/>
                  <a:pt x="0" y="2340260"/>
                </a:cubicBezTo>
                <a:close/>
              </a:path>
            </a:pathLst>
          </a:custGeom>
          <a:ln w="762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4098" name="Picture 2" descr="C:\Users\Acer pc\Desktop\fc8906f1fb88227e94919594c891d398.jpg"/>
          <p:cNvPicPr>
            <a:picLocks noChangeAspect="1" noChangeArrowheads="1"/>
          </p:cNvPicPr>
          <p:nvPr/>
        </p:nvPicPr>
        <p:blipFill>
          <a:blip r:embed="rId2" cstate="print"/>
          <a:srcRect l="2941" t="5888" r="2941" b="7760"/>
          <a:stretch>
            <a:fillRect/>
          </a:stretch>
        </p:blipFill>
        <p:spPr bwMode="auto">
          <a:xfrm>
            <a:off x="4211960" y="0"/>
            <a:ext cx="851004" cy="981490"/>
          </a:xfrm>
          <a:prstGeom prst="rect">
            <a:avLst/>
          </a:prstGeom>
          <a:noFill/>
        </p:spPr>
      </p:pic>
      <p:pic>
        <p:nvPicPr>
          <p:cNvPr id="6" name="Picture 2" descr="C:\Users\Acer pc\Desktop\fc8906f1fb88227e94919594c891d398.jpg"/>
          <p:cNvPicPr>
            <a:picLocks noChangeAspect="1" noChangeArrowheads="1"/>
          </p:cNvPicPr>
          <p:nvPr/>
        </p:nvPicPr>
        <p:blipFill>
          <a:blip r:embed="rId2" cstate="print"/>
          <a:srcRect l="2941" t="5888" r="2941" b="7760"/>
          <a:stretch>
            <a:fillRect/>
          </a:stretch>
        </p:blipFill>
        <p:spPr bwMode="auto">
          <a:xfrm>
            <a:off x="7164288" y="2978950"/>
            <a:ext cx="851004" cy="1170130"/>
          </a:xfrm>
          <a:prstGeom prst="rect">
            <a:avLst/>
          </a:prstGeom>
          <a:noFill/>
        </p:spPr>
      </p:pic>
      <p:pic>
        <p:nvPicPr>
          <p:cNvPr id="7" name="Picture 2" descr="C:\Users\Acer pc\Desktop\fc8906f1fb88227e94919594c891d398.jpg"/>
          <p:cNvPicPr>
            <a:picLocks noChangeAspect="1" noChangeArrowheads="1"/>
          </p:cNvPicPr>
          <p:nvPr/>
        </p:nvPicPr>
        <p:blipFill>
          <a:blip r:embed="rId2" cstate="print"/>
          <a:srcRect l="2941" t="5888" r="2941" b="7760"/>
          <a:stretch>
            <a:fillRect/>
          </a:stretch>
        </p:blipFill>
        <p:spPr bwMode="auto">
          <a:xfrm>
            <a:off x="4211960" y="5877272"/>
            <a:ext cx="851004" cy="980728"/>
          </a:xfrm>
          <a:prstGeom prst="rect">
            <a:avLst/>
          </a:prstGeom>
          <a:noFill/>
        </p:spPr>
      </p:pic>
      <p:pic>
        <p:nvPicPr>
          <p:cNvPr id="8" name="Picture 2" descr="C:\Users\Acer pc\Desktop\fc8906f1fb88227e94919594c891d398.jpg"/>
          <p:cNvPicPr>
            <a:picLocks noChangeAspect="1" noChangeArrowheads="1"/>
          </p:cNvPicPr>
          <p:nvPr/>
        </p:nvPicPr>
        <p:blipFill>
          <a:blip r:embed="rId2" cstate="print"/>
          <a:srcRect l="2941" t="5888" r="2941" b="7760"/>
          <a:stretch>
            <a:fillRect/>
          </a:stretch>
        </p:blipFill>
        <p:spPr bwMode="auto">
          <a:xfrm>
            <a:off x="1187624" y="2996952"/>
            <a:ext cx="851004" cy="1170130"/>
          </a:xfrm>
          <a:prstGeom prst="rect">
            <a:avLst/>
          </a:prstGeom>
          <a:noFill/>
        </p:spPr>
      </p:pic>
      <p:sp>
        <p:nvSpPr>
          <p:cNvPr id="10" name="9 Aşağı Bükülü Ok"/>
          <p:cNvSpPr/>
          <p:nvPr/>
        </p:nvSpPr>
        <p:spPr>
          <a:xfrm rot="2275097">
            <a:off x="5008453" y="1139107"/>
            <a:ext cx="3155774" cy="864096"/>
          </a:xfrm>
          <a:prstGeom prst="curvedDownArrow">
            <a:avLst>
              <a:gd name="adj1" fmla="val 25000"/>
              <a:gd name="adj2" fmla="val 50000"/>
              <a:gd name="adj3" fmla="val 1360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cxnSp>
        <p:nvCxnSpPr>
          <p:cNvPr id="12" name="11 Düz Ok Bağlayıcısı"/>
          <p:cNvCxnSpPr>
            <a:endCxn id="4" idx="6"/>
          </p:cNvCxnSpPr>
          <p:nvPr/>
        </p:nvCxnSpPr>
        <p:spPr>
          <a:xfrm flipH="1">
            <a:off x="4608004" y="1052736"/>
            <a:ext cx="36004" cy="4680524"/>
          </a:xfrm>
          <a:prstGeom prst="straightConnector1">
            <a:avLst/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Ok Bağlayıcısı"/>
          <p:cNvCxnSpPr/>
          <p:nvPr/>
        </p:nvCxnSpPr>
        <p:spPr>
          <a:xfrm flipH="1" flipV="1">
            <a:off x="2195736" y="3501008"/>
            <a:ext cx="4896543" cy="2"/>
          </a:xfrm>
          <a:prstGeom prst="straightConnector1">
            <a:avLst/>
          </a:prstGeom>
          <a:ln w="57150">
            <a:solidFill>
              <a:srgbClr val="7030A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Kayra Aydin" pitchFamily="34" charset="0"/>
              </a:rPr>
              <a:t>ÇEYREK SAATLER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11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556792"/>
            <a:ext cx="5256584" cy="4752528"/>
          </a:xfrm>
          <a:prstGeom prst="rect">
            <a:avLst/>
          </a:prstGeom>
          <a:noFill/>
        </p:spPr>
      </p:pic>
      <p:cxnSp>
        <p:nvCxnSpPr>
          <p:cNvPr id="13" name="12 Düz Ok Bağlayıcısı"/>
          <p:cNvCxnSpPr/>
          <p:nvPr/>
        </p:nvCxnSpPr>
        <p:spPr>
          <a:xfrm>
            <a:off x="4499992" y="2276872"/>
            <a:ext cx="0" cy="3240360"/>
          </a:xfrm>
          <a:prstGeom prst="straightConnector1">
            <a:avLst/>
          </a:prstGeom>
          <a:ln w="762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 flipH="1">
            <a:off x="2627784" y="3933056"/>
            <a:ext cx="3600400" cy="0"/>
          </a:xfrm>
          <a:prstGeom prst="straightConnector1">
            <a:avLst/>
          </a:prstGeom>
          <a:ln w="762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Sola Bükülü Ok"/>
          <p:cNvSpPr/>
          <p:nvPr/>
        </p:nvSpPr>
        <p:spPr>
          <a:xfrm rot="19030555">
            <a:off x="5674655" y="504548"/>
            <a:ext cx="1361231" cy="3448089"/>
          </a:xfrm>
          <a:prstGeom prst="curvedLeftArrow">
            <a:avLst>
              <a:gd name="adj1" fmla="val 14749"/>
              <a:gd name="adj2" fmla="val 50000"/>
              <a:gd name="adj3" fmla="val 1967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2" name="21 Sağa Bükülü Ok"/>
          <p:cNvSpPr/>
          <p:nvPr/>
        </p:nvSpPr>
        <p:spPr>
          <a:xfrm rot="2671488">
            <a:off x="1869695" y="516185"/>
            <a:ext cx="1242629" cy="3782509"/>
          </a:xfrm>
          <a:prstGeom prst="curvedRightArrow">
            <a:avLst>
              <a:gd name="adj1" fmla="val 25000"/>
              <a:gd name="adj2" fmla="val 50000"/>
              <a:gd name="adj3" fmla="val 2300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Hatırlarsanız tur konusunu işlerken bunlardan bahsetmiştik. </a:t>
            </a:r>
          </a:p>
          <a:p>
            <a:pPr>
              <a:buNone/>
            </a:pPr>
            <a:endParaRPr lang="tr-TR" dirty="0" smtClean="0">
              <a:latin typeface="Kayra Aydin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1 saatte 4 çeyrek tur vardı.</a:t>
            </a:r>
          </a:p>
          <a:p>
            <a:pPr>
              <a:buNone/>
            </a:pPr>
            <a:endParaRPr lang="tr-TR" dirty="0" smtClean="0">
              <a:latin typeface="Kayra Aydin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solidFill>
                  <a:srgbClr val="FF0000"/>
                </a:solidFill>
                <a:latin typeface="Kayra Aydin" pitchFamily="34" charset="0"/>
              </a:rPr>
              <a:t>12’den 3’e 1. çeyrek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solidFill>
                  <a:srgbClr val="00B050"/>
                </a:solidFill>
                <a:latin typeface="Kayra Aydin" pitchFamily="34" charset="0"/>
              </a:rPr>
              <a:t>3’ten 6’ya 2.çeyrek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solidFill>
                  <a:srgbClr val="0070C0"/>
                </a:solidFill>
                <a:latin typeface="Kayra Aydin" pitchFamily="34" charset="0"/>
              </a:rPr>
              <a:t>6’dan 9’a 3.çeyrek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9’dan 12 ye 4. çeyrek.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2448272"/>
          </a:xfrm>
        </p:spPr>
        <p:txBody>
          <a:bodyPr>
            <a:normAutofit lnSpcReduction="10000"/>
          </a:bodyPr>
          <a:lstStyle/>
          <a:p>
            <a:r>
              <a:rPr lang="tr-TR" dirty="0" smtClean="0">
                <a:latin typeface="Kayra Aydin" pitchFamily="34" charset="0"/>
              </a:rPr>
              <a:t>Eğer yelkovan 3 ü gösteriyorsa saati okumak istersek önce </a:t>
            </a:r>
            <a:r>
              <a:rPr lang="tr-TR" dirty="0" smtClean="0">
                <a:solidFill>
                  <a:srgbClr val="FF0000"/>
                </a:solidFill>
                <a:latin typeface="Kayra Aydin" pitchFamily="34" charset="0"/>
              </a:rPr>
              <a:t>saati söyler sonra ÇEYREK GEÇİYOR </a:t>
            </a:r>
            <a:r>
              <a:rPr lang="tr-TR" dirty="0" smtClean="0">
                <a:latin typeface="Kayra Aydin" pitchFamily="34" charset="0"/>
              </a:rPr>
              <a:t>şeklinde okuruz.</a:t>
            </a:r>
          </a:p>
          <a:p>
            <a:r>
              <a:rPr lang="tr-TR" dirty="0" smtClean="0">
                <a:latin typeface="Kayra Aydin" pitchFamily="34" charset="0"/>
              </a:rPr>
              <a:t>Dijital saatlerde saatten sonra dakika kısmına 15 yazılır. 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>
            <a:off x="2411760" y="2132856"/>
            <a:ext cx="11521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V="1">
            <a:off x="2411760" y="1556792"/>
            <a:ext cx="504056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Acer pc\Desktop\HBYG-LGSfHAbaMkh58P23w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1268760"/>
            <a:ext cx="3426793" cy="14598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>
            <a:off x="6660232" y="2132856"/>
            <a:ext cx="1224136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>
            <a:off x="6588224" y="2132856"/>
            <a:ext cx="72008" cy="64807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>
            <a:off x="2555776" y="2132856"/>
            <a:ext cx="11521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>
            <a:off x="2123728" y="2132856"/>
            <a:ext cx="432048" cy="50405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3042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Saatin okunuşu 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Dijital saat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</p:txBody>
      </p:sp>
      <p:sp>
        <p:nvSpPr>
          <p:cNvPr id="20" name="2 İçerik Yer Tutucusu"/>
          <p:cNvSpPr txBox="1">
            <a:spLocks/>
          </p:cNvSpPr>
          <p:nvPr/>
        </p:nvSpPr>
        <p:spPr>
          <a:xfrm>
            <a:off x="4860032" y="4077072"/>
            <a:ext cx="4042792" cy="2304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Saatin okunuşu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Dijital saat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</p:txBody>
      </p:sp>
      <p:cxnSp>
        <p:nvCxnSpPr>
          <p:cNvPr id="12" name="11 Düz Bağlayıcı"/>
          <p:cNvCxnSpPr/>
          <p:nvPr/>
        </p:nvCxnSpPr>
        <p:spPr>
          <a:xfrm flipV="1">
            <a:off x="1763688" y="2636912"/>
            <a:ext cx="360040" cy="432048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Bağlayıcı"/>
          <p:cNvCxnSpPr/>
          <p:nvPr/>
        </p:nvCxnSpPr>
        <p:spPr>
          <a:xfrm flipV="1">
            <a:off x="6516216" y="2780928"/>
            <a:ext cx="72008" cy="504056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>
            <a:off x="6660232" y="2132856"/>
            <a:ext cx="1224136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6660232" y="2132856"/>
            <a:ext cx="720080" cy="7200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>
            <a:off x="2555776" y="2132856"/>
            <a:ext cx="11521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 flipV="1">
            <a:off x="2267744" y="1484784"/>
            <a:ext cx="288032" cy="64807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3042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Saatin okunuşu 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Dijital saat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</p:txBody>
      </p:sp>
      <p:sp>
        <p:nvSpPr>
          <p:cNvPr id="20" name="2 İçerik Yer Tutucusu"/>
          <p:cNvSpPr txBox="1">
            <a:spLocks/>
          </p:cNvSpPr>
          <p:nvPr/>
        </p:nvSpPr>
        <p:spPr>
          <a:xfrm>
            <a:off x="4716016" y="4077072"/>
            <a:ext cx="4042792" cy="2304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Saatin okunuşu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Dijital saat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</p:txBody>
      </p:sp>
      <p:cxnSp>
        <p:nvCxnSpPr>
          <p:cNvPr id="12" name="11 Düz Bağlayıcı"/>
          <p:cNvCxnSpPr/>
          <p:nvPr/>
        </p:nvCxnSpPr>
        <p:spPr>
          <a:xfrm flipH="1" flipV="1">
            <a:off x="2051720" y="980728"/>
            <a:ext cx="216024" cy="504056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Bağlayıcı"/>
          <p:cNvCxnSpPr/>
          <p:nvPr/>
        </p:nvCxnSpPr>
        <p:spPr>
          <a:xfrm>
            <a:off x="7380312" y="2204864"/>
            <a:ext cx="720080" cy="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3042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Saatin okunuşu 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Dijital saat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>
            <a:off x="6660232" y="2132856"/>
            <a:ext cx="1224136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V="1">
            <a:off x="6660232" y="1556792"/>
            <a:ext cx="72008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>
            <a:off x="2555776" y="2132856"/>
            <a:ext cx="11521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 flipV="1">
            <a:off x="2051720" y="2060848"/>
            <a:ext cx="504056" cy="7200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 İçerik Yer Tutucusu"/>
          <p:cNvSpPr txBox="1">
            <a:spLocks/>
          </p:cNvSpPr>
          <p:nvPr/>
        </p:nvSpPr>
        <p:spPr>
          <a:xfrm>
            <a:off x="4860032" y="4077072"/>
            <a:ext cx="4042792" cy="2304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Saatin okunuşu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Dijital saat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</p:txBody>
      </p:sp>
      <p:cxnSp>
        <p:nvCxnSpPr>
          <p:cNvPr id="12" name="11 Düz Bağlayıcı"/>
          <p:cNvCxnSpPr/>
          <p:nvPr/>
        </p:nvCxnSpPr>
        <p:spPr>
          <a:xfrm>
            <a:off x="1331640" y="1988840"/>
            <a:ext cx="720080" cy="72008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Bağlayıcı"/>
          <p:cNvCxnSpPr/>
          <p:nvPr/>
        </p:nvCxnSpPr>
        <p:spPr>
          <a:xfrm flipV="1">
            <a:off x="6732240" y="764704"/>
            <a:ext cx="72008" cy="792088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3042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Saatin okunuşu 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Dijital saat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>
            <a:off x="6660232" y="2132856"/>
            <a:ext cx="1224136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6660232" y="2132856"/>
            <a:ext cx="504056" cy="36004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>
            <a:off x="2555776" y="2132856"/>
            <a:ext cx="11521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>
            <a:off x="2051720" y="2132856"/>
            <a:ext cx="504056" cy="21602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 İçerik Yer Tutucusu"/>
          <p:cNvSpPr txBox="1">
            <a:spLocks/>
          </p:cNvSpPr>
          <p:nvPr/>
        </p:nvSpPr>
        <p:spPr>
          <a:xfrm>
            <a:off x="4860032" y="4077072"/>
            <a:ext cx="4042792" cy="2304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Saatin okunuşu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Dijital saat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</p:txBody>
      </p:sp>
      <p:cxnSp>
        <p:nvCxnSpPr>
          <p:cNvPr id="14" name="13 Düz Bağlayıcı"/>
          <p:cNvCxnSpPr/>
          <p:nvPr/>
        </p:nvCxnSpPr>
        <p:spPr>
          <a:xfrm flipV="1">
            <a:off x="1403648" y="2348880"/>
            <a:ext cx="648072" cy="288032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7092280" y="2420888"/>
            <a:ext cx="648072" cy="576064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244827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latin typeface="Kayra Aydin" pitchFamily="34" charset="0"/>
              </a:rPr>
              <a:t>Eğer yelkovan 9’u gösteriyorsa saati okumak istersek önce </a:t>
            </a:r>
            <a:r>
              <a:rPr lang="tr-TR" dirty="0" smtClean="0">
                <a:solidFill>
                  <a:srgbClr val="FF0000"/>
                </a:solidFill>
                <a:latin typeface="Kayra Aydin" pitchFamily="34" charset="0"/>
              </a:rPr>
              <a:t>bir sonraki saati söyler sonra ÇEYREK  VAR </a:t>
            </a:r>
            <a:r>
              <a:rPr lang="tr-TR" dirty="0" smtClean="0">
                <a:latin typeface="Kayra Aydin" pitchFamily="34" charset="0"/>
              </a:rPr>
              <a:t>şeklinde okuruz.</a:t>
            </a:r>
          </a:p>
          <a:p>
            <a:r>
              <a:rPr lang="tr-TR" dirty="0" smtClean="0">
                <a:latin typeface="Kayra Aydin" pitchFamily="34" charset="0"/>
              </a:rPr>
              <a:t>Dijital saatlerde saatten sonra dakika kısmına 45 yazılır. 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3075" name="Picture 3" descr="C:\Users\Acer pc\Desktop\1-47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4664"/>
            <a:ext cx="8208912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3042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Saatin okunuşu 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Dijital saat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H="1">
            <a:off x="5436096" y="2132856"/>
            <a:ext cx="1224136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6660232" y="2132856"/>
            <a:ext cx="72008" cy="72008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H="1">
            <a:off x="1403648" y="2132856"/>
            <a:ext cx="11521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V="1">
            <a:off x="2555776" y="2060848"/>
            <a:ext cx="648072" cy="7200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 İçerik Yer Tutucusu"/>
          <p:cNvSpPr txBox="1">
            <a:spLocks/>
          </p:cNvSpPr>
          <p:nvPr/>
        </p:nvSpPr>
        <p:spPr>
          <a:xfrm>
            <a:off x="4860032" y="4077072"/>
            <a:ext cx="4042792" cy="2304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Saatin okunuşu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Dijital saat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</p:txBody>
      </p:sp>
      <p:cxnSp>
        <p:nvCxnSpPr>
          <p:cNvPr id="19" name="18 Düz Bağlayıcı"/>
          <p:cNvCxnSpPr/>
          <p:nvPr/>
        </p:nvCxnSpPr>
        <p:spPr>
          <a:xfrm flipH="1" flipV="1">
            <a:off x="6732240" y="2780928"/>
            <a:ext cx="72008" cy="648072"/>
          </a:xfrm>
          <a:prstGeom prst="line">
            <a:avLst/>
          </a:prstGeom>
          <a:ln w="571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Bağlayıcı"/>
          <p:cNvCxnSpPr/>
          <p:nvPr/>
        </p:nvCxnSpPr>
        <p:spPr>
          <a:xfrm flipV="1">
            <a:off x="3275856" y="1988840"/>
            <a:ext cx="648072" cy="72008"/>
          </a:xfrm>
          <a:prstGeom prst="line">
            <a:avLst/>
          </a:prstGeom>
          <a:ln w="571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25144"/>
            <a:ext cx="8229600" cy="1401019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latin typeface="Kayra Aydin" pitchFamily="34" charset="0"/>
              </a:rPr>
              <a:t>Kırmızı renkle gösterilen yelkovan dakikayı gösterirken</a:t>
            </a:r>
          </a:p>
          <a:p>
            <a:r>
              <a:rPr lang="tr-TR" dirty="0" smtClean="0">
                <a:latin typeface="Kayra Aydin" pitchFamily="34" charset="0"/>
              </a:rPr>
              <a:t>Mavi ile gösterilen akrep olup saati gösterir.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32656"/>
            <a:ext cx="3426726" cy="3455522"/>
          </a:xfrm>
          <a:prstGeom prst="rect">
            <a:avLst/>
          </a:prstGeom>
          <a:noFill/>
        </p:spPr>
      </p:pic>
      <p:cxnSp>
        <p:nvCxnSpPr>
          <p:cNvPr id="6" name="5 Düz Ok Bağlayıcısı"/>
          <p:cNvCxnSpPr/>
          <p:nvPr/>
        </p:nvCxnSpPr>
        <p:spPr>
          <a:xfrm flipV="1">
            <a:off x="4499992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4499992" y="2132856"/>
            <a:ext cx="720080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3042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Saatin okunuşu 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Dijital saat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H="1">
            <a:off x="5436096" y="2132856"/>
            <a:ext cx="1224136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 flipV="1">
            <a:off x="6084168" y="1484784"/>
            <a:ext cx="576064" cy="64807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H="1">
            <a:off x="1403648" y="2132856"/>
            <a:ext cx="11521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>
            <a:off x="1979712" y="2132856"/>
            <a:ext cx="504056" cy="50405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 İçerik Yer Tutucusu"/>
          <p:cNvSpPr txBox="1">
            <a:spLocks/>
          </p:cNvSpPr>
          <p:nvPr/>
        </p:nvSpPr>
        <p:spPr>
          <a:xfrm>
            <a:off x="4860032" y="4077072"/>
            <a:ext cx="4042792" cy="2304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Saatin okunuşu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Dijital saat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</p:txBody>
      </p:sp>
      <p:cxnSp>
        <p:nvCxnSpPr>
          <p:cNvPr id="19" name="18 Düz Bağlayıcı"/>
          <p:cNvCxnSpPr/>
          <p:nvPr/>
        </p:nvCxnSpPr>
        <p:spPr>
          <a:xfrm flipH="1" flipV="1">
            <a:off x="5724128" y="1124744"/>
            <a:ext cx="360040" cy="360040"/>
          </a:xfrm>
          <a:prstGeom prst="line">
            <a:avLst/>
          </a:prstGeom>
          <a:ln w="571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Bağlayıcı"/>
          <p:cNvCxnSpPr/>
          <p:nvPr/>
        </p:nvCxnSpPr>
        <p:spPr>
          <a:xfrm flipV="1">
            <a:off x="1547664" y="2636912"/>
            <a:ext cx="432048" cy="360040"/>
          </a:xfrm>
          <a:prstGeom prst="line">
            <a:avLst/>
          </a:prstGeom>
          <a:ln w="571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3042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Saatin okunuşu 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Dijital saat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H="1">
            <a:off x="5436096" y="2132856"/>
            <a:ext cx="1224136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>
            <a:off x="6516216" y="2132856"/>
            <a:ext cx="144016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H="1">
            <a:off x="1403648" y="2132856"/>
            <a:ext cx="11521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>
            <a:off x="2555776" y="2132856"/>
            <a:ext cx="576064" cy="21602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 İçerik Yer Tutucusu"/>
          <p:cNvSpPr txBox="1">
            <a:spLocks/>
          </p:cNvSpPr>
          <p:nvPr/>
        </p:nvSpPr>
        <p:spPr>
          <a:xfrm>
            <a:off x="4860032" y="4077072"/>
            <a:ext cx="4042792" cy="2304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Saatin okunuşu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Dijital saat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</p:txBody>
      </p:sp>
      <p:cxnSp>
        <p:nvCxnSpPr>
          <p:cNvPr id="19" name="18 Düz Bağlayıcı"/>
          <p:cNvCxnSpPr/>
          <p:nvPr/>
        </p:nvCxnSpPr>
        <p:spPr>
          <a:xfrm flipV="1">
            <a:off x="6228184" y="2708920"/>
            <a:ext cx="288032" cy="648072"/>
          </a:xfrm>
          <a:prstGeom prst="line">
            <a:avLst/>
          </a:prstGeom>
          <a:ln w="571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Bağlayıcı"/>
          <p:cNvCxnSpPr/>
          <p:nvPr/>
        </p:nvCxnSpPr>
        <p:spPr>
          <a:xfrm>
            <a:off x="3131840" y="2348880"/>
            <a:ext cx="576064" cy="288032"/>
          </a:xfrm>
          <a:prstGeom prst="line">
            <a:avLst/>
          </a:prstGeom>
          <a:ln w="571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4042792" cy="23042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Saatin okunuşu 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  <a:p>
            <a:pPr algn="ctr">
              <a:buNone/>
            </a:pPr>
            <a:r>
              <a:rPr lang="tr-TR" dirty="0" smtClean="0">
                <a:latin typeface="Kayra Aydin" pitchFamily="34" charset="0"/>
              </a:rPr>
              <a:t>Dijital saat</a:t>
            </a:r>
          </a:p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……………………………</a:t>
            </a: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H="1">
            <a:off x="5436096" y="2132856"/>
            <a:ext cx="1224136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6660232" y="2132856"/>
            <a:ext cx="432048" cy="576064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H="1">
            <a:off x="1403648" y="2132856"/>
            <a:ext cx="11521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 flipV="1">
            <a:off x="2411760" y="1484784"/>
            <a:ext cx="144016" cy="64807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 İçerik Yer Tutucusu"/>
          <p:cNvSpPr txBox="1">
            <a:spLocks/>
          </p:cNvSpPr>
          <p:nvPr/>
        </p:nvSpPr>
        <p:spPr>
          <a:xfrm>
            <a:off x="4860032" y="4077072"/>
            <a:ext cx="4042792" cy="23042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Saatin okunuşu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Dijital saat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Kayra Aydin" pitchFamily="34" charset="0"/>
                <a:ea typeface="+mn-ea"/>
                <a:cs typeface="+mn-cs"/>
              </a:rPr>
              <a:t>……………………………</a:t>
            </a:r>
          </a:p>
        </p:txBody>
      </p:sp>
      <p:cxnSp>
        <p:nvCxnSpPr>
          <p:cNvPr id="19" name="18 Düz Bağlayıcı"/>
          <p:cNvCxnSpPr/>
          <p:nvPr/>
        </p:nvCxnSpPr>
        <p:spPr>
          <a:xfrm flipH="1" flipV="1">
            <a:off x="7092280" y="2708920"/>
            <a:ext cx="432048" cy="576064"/>
          </a:xfrm>
          <a:prstGeom prst="line">
            <a:avLst/>
          </a:prstGeom>
          <a:ln w="571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Bağlayıcı"/>
          <p:cNvCxnSpPr/>
          <p:nvPr/>
        </p:nvCxnSpPr>
        <p:spPr>
          <a:xfrm flipH="1" flipV="1">
            <a:off x="2267744" y="836712"/>
            <a:ext cx="144016" cy="720080"/>
          </a:xfrm>
          <a:prstGeom prst="line">
            <a:avLst/>
          </a:prstGeom>
          <a:ln w="571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717032"/>
            <a:ext cx="8229600" cy="29523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Kayra Aydin" pitchFamily="34" charset="0"/>
              </a:rPr>
              <a:t>Yukarıdaki saati iki şekilde okuyabiliriz.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Saat 2 ye ÇEYREK VAR.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Kayra Aydin" pitchFamily="34" charset="0"/>
              </a:rPr>
              <a:t>Yada saat 1’i 45 geçiyor.</a:t>
            </a:r>
            <a:r>
              <a:rPr lang="tr-TR" dirty="0"/>
              <a:t> 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err="1" smtClean="0"/>
              <a:t>HangiSoru</a:t>
            </a:r>
            <a:r>
              <a:rPr lang="tr-TR" dirty="0" smtClean="0"/>
              <a:t>.com</a:t>
            </a:r>
            <a:endParaRPr lang="tr-TR" dirty="0"/>
          </a:p>
          <a:p>
            <a:pPr>
              <a:buFont typeface="Wingdings" pitchFamily="2" charset="2"/>
              <a:buChar char="ü"/>
            </a:pPr>
            <a:endParaRPr lang="tr-TR" dirty="0">
              <a:latin typeface="Kayra Aydin" pitchFamily="34" charset="0"/>
            </a:endParaRPr>
          </a:p>
        </p:txBody>
      </p:sp>
      <p:pic>
        <p:nvPicPr>
          <p:cNvPr id="3075" name="Picture 3" descr="C:\Users\Acer pc\Desktop\1-47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4664"/>
            <a:ext cx="8208912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77072"/>
            <a:ext cx="8229600" cy="252028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 smtClean="0">
                <a:latin typeface="Kayra Aydin" pitchFamily="34" charset="0"/>
              </a:rPr>
              <a:t>Saatleri yazarken önce akrep</a:t>
            </a:r>
          </a:p>
          <a:p>
            <a:r>
              <a:rPr lang="tr-TR" dirty="0" smtClean="0">
                <a:latin typeface="Kayra Aydin" pitchFamily="34" charset="0"/>
              </a:rPr>
              <a:t>Sonra yelkovan       yazılır.</a:t>
            </a:r>
          </a:p>
          <a:p>
            <a:r>
              <a:rPr lang="tr-TR" dirty="0" smtClean="0">
                <a:latin typeface="Kayra Aydin" pitchFamily="34" charset="0"/>
              </a:rPr>
              <a:t>Örnek :  03:00 gibi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32656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4499992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4499992" y="2132856"/>
            <a:ext cx="720080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6588224" y="4365104"/>
            <a:ext cx="720080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 flipV="1">
            <a:off x="4211960" y="4581128"/>
            <a:ext cx="0" cy="7920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>
          <a:xfrm>
            <a:off x="2483768" y="5949280"/>
            <a:ext cx="720080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V="1">
            <a:off x="3563888" y="5589240"/>
            <a:ext cx="0" cy="7920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2376264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>
                <a:latin typeface="Kayra Aydin" pitchFamily="34" charset="0"/>
              </a:rPr>
              <a:t>Yelkovan’ın 12 den başlayıp tekrar 12’ye gelmesine kadar geçen süreye 1 saat diyoruz.</a:t>
            </a:r>
          </a:p>
          <a:p>
            <a:r>
              <a:rPr lang="tr-TR" dirty="0" smtClean="0">
                <a:latin typeface="Kayra Aydin" pitchFamily="34" charset="0"/>
              </a:rPr>
              <a:t>Yelkovan bu hareketi yaparken akrepte bulunduğu saatten bir sonraki saate hareket eder.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32656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2555776" y="836712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2555776" y="2060848"/>
            <a:ext cx="720080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32656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V="1">
            <a:off x="6804248" y="836712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>
            <a:off x="6804248" y="2060848"/>
            <a:ext cx="648072" cy="36004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Sola Bükülü Ok"/>
          <p:cNvSpPr/>
          <p:nvPr/>
        </p:nvSpPr>
        <p:spPr>
          <a:xfrm rot="1428986">
            <a:off x="8457864" y="2119696"/>
            <a:ext cx="504056" cy="1008112"/>
          </a:xfrm>
          <a:prstGeom prst="curved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2376264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>
                <a:latin typeface="Kayra Aydin" pitchFamily="34" charset="0"/>
              </a:rPr>
              <a:t>Yelkovan’ın 12 den başlayıp tekrar 12’ye gelmesine kadar geçen süreye 1 saat diyoruz.</a:t>
            </a:r>
          </a:p>
          <a:p>
            <a:r>
              <a:rPr lang="tr-TR" dirty="0" smtClean="0">
                <a:latin typeface="Kayra Aydin" pitchFamily="34" charset="0"/>
              </a:rPr>
              <a:t>Yelkovan bu hareketi yaparken akrepte bulunduğu saatten bir sonraki saate hareket eder.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32656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2555776" y="836712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 flipH="1">
            <a:off x="2123728" y="2060848"/>
            <a:ext cx="432048" cy="64807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60648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V="1">
            <a:off x="6804248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flipH="1">
            <a:off x="6228184" y="2132856"/>
            <a:ext cx="576064" cy="28803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Sola Bükülü Ok"/>
          <p:cNvSpPr/>
          <p:nvPr/>
        </p:nvSpPr>
        <p:spPr>
          <a:xfrm rot="8418497">
            <a:off x="5108670" y="3028104"/>
            <a:ext cx="504056" cy="1038759"/>
          </a:xfrm>
          <a:prstGeom prst="curved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3933056"/>
            <a:ext cx="8229600" cy="270892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Kayra Aydin" pitchFamily="34" charset="0"/>
              </a:rPr>
              <a:t>Yelkovan saat yönünde daha hızlı hareket ederken akrep çok yavaş hareket eder.</a:t>
            </a:r>
          </a:p>
          <a:p>
            <a:r>
              <a:rPr lang="tr-TR" dirty="0" smtClean="0">
                <a:latin typeface="Kayra Aydin" pitchFamily="34" charset="0"/>
              </a:rPr>
              <a:t>İkisi de aynı yönde hareketlerine devam ederler.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4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32656"/>
            <a:ext cx="3426726" cy="3455522"/>
          </a:xfrm>
          <a:prstGeom prst="rect">
            <a:avLst/>
          </a:prstGeom>
          <a:noFill/>
        </p:spPr>
      </p:pic>
      <p:cxnSp>
        <p:nvCxnSpPr>
          <p:cNvPr id="5" name="4 Düz Ok Bağlayıcısı"/>
          <p:cNvCxnSpPr/>
          <p:nvPr/>
        </p:nvCxnSpPr>
        <p:spPr>
          <a:xfrm flipV="1">
            <a:off x="2555776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2555776" y="2132856"/>
            <a:ext cx="720080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32656"/>
            <a:ext cx="3426726" cy="3455522"/>
          </a:xfrm>
          <a:prstGeom prst="rect">
            <a:avLst/>
          </a:prstGeom>
          <a:noFill/>
        </p:spPr>
      </p:pic>
      <p:cxnSp>
        <p:nvCxnSpPr>
          <p:cNvPr id="10" name="9 Düz Ok Bağlayıcısı"/>
          <p:cNvCxnSpPr/>
          <p:nvPr/>
        </p:nvCxnSpPr>
        <p:spPr>
          <a:xfrm flipV="1">
            <a:off x="6804248" y="908720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>
            <a:off x="6804248" y="2132856"/>
            <a:ext cx="648072" cy="288032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Sola Bükülü Ok"/>
          <p:cNvSpPr/>
          <p:nvPr/>
        </p:nvSpPr>
        <p:spPr>
          <a:xfrm rot="1428986">
            <a:off x="8457864" y="2119696"/>
            <a:ext cx="504056" cy="1008112"/>
          </a:xfrm>
          <a:prstGeom prst="curved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05064"/>
            <a:ext cx="8229600" cy="2448272"/>
          </a:xfrm>
        </p:spPr>
        <p:txBody>
          <a:bodyPr/>
          <a:lstStyle/>
          <a:p>
            <a:r>
              <a:rPr lang="tr-TR" dirty="0" smtClean="0">
                <a:latin typeface="Kayra Aydin" pitchFamily="34" charset="0"/>
              </a:rPr>
              <a:t>Saatler iki türlü gösterilir.</a:t>
            </a:r>
          </a:p>
          <a:p>
            <a:r>
              <a:rPr lang="tr-TR" dirty="0" smtClean="0">
                <a:latin typeface="Kayra Aydin" pitchFamily="34" charset="0"/>
              </a:rPr>
              <a:t>1. Sabah saatleri</a:t>
            </a:r>
          </a:p>
          <a:p>
            <a:r>
              <a:rPr lang="tr-TR" dirty="0" smtClean="0">
                <a:latin typeface="Kayra Aydin" pitchFamily="34" charset="0"/>
              </a:rPr>
              <a:t>2. Akşam saatleri</a:t>
            </a:r>
            <a:endParaRPr lang="tr-TR" dirty="0">
              <a:latin typeface="Kayra Aydin" pitchFamily="34" charset="0"/>
            </a:endParaRPr>
          </a:p>
        </p:txBody>
      </p:sp>
      <p:pic>
        <p:nvPicPr>
          <p:cNvPr id="5" name="Picture 2" descr="C:\Users\Acer pc\Desktop\depositphotos_49156621-stock-illustration-template-of-clock-d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32656"/>
            <a:ext cx="3426726" cy="3455522"/>
          </a:xfrm>
          <a:prstGeom prst="rect">
            <a:avLst/>
          </a:prstGeom>
          <a:noFill/>
        </p:spPr>
      </p:pic>
      <p:cxnSp>
        <p:nvCxnSpPr>
          <p:cNvPr id="6" name="5 Düz Ok Bağlayıcısı"/>
          <p:cNvCxnSpPr/>
          <p:nvPr/>
        </p:nvCxnSpPr>
        <p:spPr>
          <a:xfrm flipV="1">
            <a:off x="4211960" y="836712"/>
            <a:ext cx="0" cy="122413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4211960" y="2060848"/>
            <a:ext cx="720080" cy="0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633</Words>
  <PresentationFormat>Ekran Gösterisi (4:3)</PresentationFormat>
  <Paragraphs>195</Paragraphs>
  <Slides>43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43</vt:i4>
      </vt:variant>
    </vt:vector>
  </HeadingPairs>
  <TitlesOfParts>
    <vt:vector size="44" baseType="lpstr">
      <vt:lpstr>Ofis Teması</vt:lpstr>
      <vt:lpstr>ZAMANI ÖLÇME ARAÇLARI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TAM SAATLER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YARIM SAATLER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ÇEYREK SAATLER</vt:lpstr>
      <vt:lpstr>Slayt 32</vt:lpstr>
      <vt:lpstr>Slayt 33</vt:lpstr>
      <vt:lpstr>Slayt 34</vt:lpstr>
      <vt:lpstr>Slayt 35</vt:lpstr>
      <vt:lpstr>Slayt 36</vt:lpstr>
      <vt:lpstr>Slayt 37</vt:lpstr>
      <vt:lpstr>Slayt 38</vt:lpstr>
      <vt:lpstr>Slayt 39</vt:lpstr>
      <vt:lpstr>Slayt 40</vt:lpstr>
      <vt:lpstr>Slayt 41</vt:lpstr>
      <vt:lpstr>Slayt 42</vt:lpstr>
      <vt:lpstr>Slayt 43</vt:lpstr>
    </vt:vector>
  </TitlesOfParts>
  <Manager>https://www.HangiSoru.com</Manager>
  <Company>https://www.HangiSoru.com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https://www.HangiSoru.com</dc:title>
  <dc:subject>https://www.HangiSoru.com</dc:subject>
  <dc:creator>https://www.HangiSoru.com</dc:creator>
  <cp:keywords>https:/www.HangiSoru.com</cp:keywords>
  <dc:description>https://www.HangiSoru.com</dc:description>
  <dcterms:created xsi:type="dcterms:W3CDTF">2021-05-02T07:45:32Z</dcterms:created>
  <dcterms:modified xsi:type="dcterms:W3CDTF">2021-05-05T07:57:30Z</dcterms:modified>
  <cp:category>https://www.HangiSoru.com</cp:category>
</cp:coreProperties>
</file>