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62" autoAdjust="0"/>
    <p:restoredTop sz="95765" autoAdjust="0"/>
  </p:normalViewPr>
  <p:slideViewPr>
    <p:cSldViewPr snapToGrid="0">
      <p:cViewPr varScale="1">
        <p:scale>
          <a:sx n="78" d="100"/>
          <a:sy n="78" d="100"/>
        </p:scale>
        <p:origin x="-108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3FF21-C1C0-41A3-91A4-1022A7FD80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A3CAE-604D-4B09-AAC8-DFA3E27D94D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941A1-DE93-4627-ABB6-4D419005A6BE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D8806-BE9E-4446-B8DB-7BC6C142C55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177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8806-BE9E-4446-B8DB-7BC6C142C55A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25147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8806-BE9E-4446-B8DB-7BC6C142C55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82820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8806-BE9E-4446-B8DB-7BC6C142C55A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2371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8806-BE9E-4446-B8DB-7BC6C142C55A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81611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5765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23349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7355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472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8125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64731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2460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66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9394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8789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8020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4BC06-E205-4E37-8C50-F1EA30BD81F5}" type="datetimeFigureOut">
              <a:rPr lang="tr-TR" smtClean="0"/>
              <a:pPr/>
              <a:t>24.11.2020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B0EC7-BB2E-4A05-B2E0-D6887F7179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7634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ngisoru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882333"/>
            <a:ext cx="9144000" cy="1233805"/>
          </a:xfrm>
        </p:spPr>
        <p:txBody>
          <a:bodyPr/>
          <a:lstStyle/>
          <a:p>
            <a:r>
              <a:rPr lang="tr-TR" dirty="0" smtClean="0"/>
              <a:t>TÜRKÇE 3   ÇALIŞMA KİTABI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573338"/>
            <a:ext cx="4522470" cy="1655762"/>
          </a:xfrm>
        </p:spPr>
        <p:txBody>
          <a:bodyPr/>
          <a:lstStyle/>
          <a:p>
            <a:r>
              <a:rPr lang="tr-TR" dirty="0" smtClean="0"/>
              <a:t>SAYFA 13                   5. ÇALIŞMA</a:t>
            </a:r>
          </a:p>
          <a:p>
            <a:r>
              <a:rPr lang="tr-TR" dirty="0" smtClean="0"/>
              <a:t>HARF BULMACASI</a:t>
            </a:r>
            <a:endParaRPr lang="tr-TR" dirty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1718310" y="437927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3200" dirty="0" smtClean="0"/>
              <a:t>Sunu Dosyası İçin Düzenleyen:</a:t>
            </a:r>
          </a:p>
          <a:p>
            <a:r>
              <a:rPr lang="tr-TR" sz="5200" dirty="0" smtClean="0"/>
              <a:t>Mustafa ÖZSOY</a:t>
            </a:r>
            <a:endParaRPr lang="tr-TR" sz="5200" dirty="0"/>
          </a:p>
        </p:txBody>
      </p:sp>
      <p:sp>
        <p:nvSpPr>
          <p:cNvPr id="5" name="Dikdörtgen 4"/>
          <p:cNvSpPr/>
          <p:nvPr/>
        </p:nvSpPr>
        <p:spPr>
          <a:xfrm>
            <a:off x="4725529" y="6000552"/>
            <a:ext cx="2359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</a:t>
            </a:r>
            <a:r>
              <a:rPr lang="tr-TR" u="sng" dirty="0" err="1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HangiSoru</a:t>
            </a:r>
            <a:r>
              <a:rPr lang="tr-TR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0958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780418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73164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850601" y="3426271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 rot="16200000">
            <a:off x="3005603" y="2002742"/>
            <a:ext cx="2274973" cy="581614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5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780418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73164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783695" y="3916921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 rot="16200000">
            <a:off x="989866" y="2337272"/>
            <a:ext cx="3027989" cy="581614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196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780418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73164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694487" y="4396420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 rot="16200000">
            <a:off x="3640659" y="3487840"/>
            <a:ext cx="2132880" cy="568710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832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780418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73164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582977" y="4875920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 rot="16200000">
            <a:off x="443609" y="917675"/>
            <a:ext cx="1606761" cy="619792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870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780418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73164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538373" y="5422328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 rot="16200000">
            <a:off x="4641403" y="2729301"/>
            <a:ext cx="3623701" cy="619792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783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780418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73164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538373" y="5968736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>
            <a:off x="2736376" y="5588153"/>
            <a:ext cx="2876616" cy="715310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941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278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00454" y="407659"/>
            <a:ext cx="3156165" cy="7827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Çalışma 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Unvan 1"/>
          <p:cNvSpPr txBox="1">
            <a:spLocks/>
          </p:cNvSpPr>
          <p:nvPr/>
        </p:nvSpPr>
        <p:spPr>
          <a:xfrm>
            <a:off x="2078537" y="1257479"/>
            <a:ext cx="8500604" cy="192879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Aşağıda verilen kelimelerin eş anlamlılarını bulmacadan bulup, üzerlerini renkli kalemlerle işaretleyiniz.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Unvan 1"/>
          <p:cNvSpPr txBox="1">
            <a:spLocks/>
          </p:cNvSpPr>
          <p:nvPr/>
        </p:nvSpPr>
        <p:spPr>
          <a:xfrm>
            <a:off x="500455" y="3320511"/>
            <a:ext cx="3156165" cy="7827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Hatırlayalım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Unvan 1"/>
          <p:cNvSpPr txBox="1">
            <a:spLocks/>
          </p:cNvSpPr>
          <p:nvPr/>
        </p:nvSpPr>
        <p:spPr>
          <a:xfrm>
            <a:off x="244873" y="3988910"/>
            <a:ext cx="11909340" cy="24004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tr-TR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Eş Anlamlı Kelimeler: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Eş anlamlı kelimeler, yazılışı ve okunuşu farklı olan ancak aynı anlama gelen, bir cümlede birbirinin yerine kullanılabilen kelimelerdir.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386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5610121" y="1104020"/>
            <a:ext cx="593851" cy="381294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>
            <a:off x="8788522" y="246514"/>
            <a:ext cx="1968383" cy="658021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825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821114" y="879805"/>
            <a:ext cx="2038242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>
            <a:off x="911937" y="4142652"/>
            <a:ext cx="2927249" cy="714338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52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843420" y="1403913"/>
            <a:ext cx="2038242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 rot="16200000">
            <a:off x="3028332" y="3068975"/>
            <a:ext cx="4559173" cy="649398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42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776514" y="1928017"/>
            <a:ext cx="2038242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>
            <a:off x="2690066" y="4892882"/>
            <a:ext cx="2995890" cy="727314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184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875324" y="2418668"/>
            <a:ext cx="2242066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>
            <a:off x="4333816" y="425918"/>
            <a:ext cx="2475942" cy="810989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25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9228" y="431979"/>
            <a:ext cx="755561" cy="782700"/>
          </a:xfrm>
        </p:spPr>
        <p:txBody>
          <a:bodyPr>
            <a:normAutofit/>
          </a:bodyPr>
          <a:lstStyle/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512015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62088" y="42419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700556" y="43803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3223906" y="4432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773143" y="4319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4378140" y="47042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Unvan 1"/>
          <p:cNvSpPr txBox="1">
            <a:spLocks/>
          </p:cNvSpPr>
          <p:nvPr/>
        </p:nvSpPr>
        <p:spPr>
          <a:xfrm>
            <a:off x="4952675" y="47888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Ğ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5546526" y="45927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6071165" y="4336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>
          <a:xfrm>
            <a:off x="885352" y="108940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Unvan 1"/>
          <p:cNvSpPr txBox="1">
            <a:spLocks/>
          </p:cNvSpPr>
          <p:nvPr/>
        </p:nvSpPr>
        <p:spPr>
          <a:xfrm>
            <a:off x="1496988" y="108161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2124759" y="112622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Unvan 1"/>
          <p:cNvSpPr txBox="1">
            <a:spLocks/>
          </p:cNvSpPr>
          <p:nvPr/>
        </p:nvSpPr>
        <p:spPr>
          <a:xfrm>
            <a:off x="2685529" y="109546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Unvan 1"/>
          <p:cNvSpPr txBox="1">
            <a:spLocks/>
          </p:cNvSpPr>
          <p:nvPr/>
        </p:nvSpPr>
        <p:spPr>
          <a:xfrm>
            <a:off x="3208879" y="110067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Unvan 1"/>
          <p:cNvSpPr txBox="1">
            <a:spLocks/>
          </p:cNvSpPr>
          <p:nvPr/>
        </p:nvSpPr>
        <p:spPr>
          <a:xfrm>
            <a:off x="3813871" y="111170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4363113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Unvan 1"/>
          <p:cNvSpPr txBox="1">
            <a:spLocks/>
          </p:cNvSpPr>
          <p:nvPr/>
        </p:nvSpPr>
        <p:spPr>
          <a:xfrm>
            <a:off x="4937648" y="1100555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Unvan 1"/>
          <p:cNvSpPr txBox="1">
            <a:spLocks/>
          </p:cNvSpPr>
          <p:nvPr/>
        </p:nvSpPr>
        <p:spPr>
          <a:xfrm>
            <a:off x="5531499" y="109546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Unvan 1"/>
          <p:cNvSpPr txBox="1">
            <a:spLocks/>
          </p:cNvSpPr>
          <p:nvPr/>
        </p:nvSpPr>
        <p:spPr>
          <a:xfrm>
            <a:off x="6114194" y="108431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Unvan 1"/>
          <p:cNvSpPr txBox="1">
            <a:spLocks/>
          </p:cNvSpPr>
          <p:nvPr/>
        </p:nvSpPr>
        <p:spPr>
          <a:xfrm>
            <a:off x="893125" y="188960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Unvan 1"/>
          <p:cNvSpPr txBox="1">
            <a:spLocks/>
          </p:cNvSpPr>
          <p:nvPr/>
        </p:nvSpPr>
        <p:spPr>
          <a:xfrm>
            <a:off x="1504761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Unvan 1"/>
          <p:cNvSpPr txBox="1">
            <a:spLocks/>
          </p:cNvSpPr>
          <p:nvPr/>
        </p:nvSpPr>
        <p:spPr>
          <a:xfrm>
            <a:off x="2154834" y="190411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Unvan 1"/>
          <p:cNvSpPr txBox="1">
            <a:spLocks/>
          </p:cNvSpPr>
          <p:nvPr/>
        </p:nvSpPr>
        <p:spPr>
          <a:xfrm>
            <a:off x="2693302" y="191796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Unvan 1"/>
          <p:cNvSpPr txBox="1">
            <a:spLocks/>
          </p:cNvSpPr>
          <p:nvPr/>
        </p:nvSpPr>
        <p:spPr>
          <a:xfrm>
            <a:off x="3216652" y="192317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Unvan 1"/>
          <p:cNvSpPr txBox="1">
            <a:spLocks/>
          </p:cNvSpPr>
          <p:nvPr/>
        </p:nvSpPr>
        <p:spPr>
          <a:xfrm>
            <a:off x="3765889" y="191190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van 1"/>
          <p:cNvSpPr txBox="1">
            <a:spLocks/>
          </p:cNvSpPr>
          <p:nvPr/>
        </p:nvSpPr>
        <p:spPr>
          <a:xfrm>
            <a:off x="4370886" y="192911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Unvan 1"/>
          <p:cNvSpPr txBox="1">
            <a:spLocks/>
          </p:cNvSpPr>
          <p:nvPr/>
        </p:nvSpPr>
        <p:spPr>
          <a:xfrm>
            <a:off x="4945421" y="192305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nvan 1"/>
          <p:cNvSpPr txBox="1">
            <a:spLocks/>
          </p:cNvSpPr>
          <p:nvPr/>
        </p:nvSpPr>
        <p:spPr>
          <a:xfrm>
            <a:off x="5539272" y="191796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Unvan 1"/>
          <p:cNvSpPr txBox="1">
            <a:spLocks/>
          </p:cNvSpPr>
          <p:nvPr/>
        </p:nvSpPr>
        <p:spPr>
          <a:xfrm>
            <a:off x="6121967" y="1906813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Unvan 1"/>
          <p:cNvSpPr txBox="1">
            <a:spLocks/>
          </p:cNvSpPr>
          <p:nvPr/>
        </p:nvSpPr>
        <p:spPr>
          <a:xfrm>
            <a:off x="878098" y="252578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Unvan 1"/>
          <p:cNvSpPr txBox="1">
            <a:spLocks/>
          </p:cNvSpPr>
          <p:nvPr/>
        </p:nvSpPr>
        <p:spPr>
          <a:xfrm>
            <a:off x="1489734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2139807" y="254030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Unvan 1"/>
          <p:cNvSpPr txBox="1">
            <a:spLocks/>
          </p:cNvSpPr>
          <p:nvPr/>
        </p:nvSpPr>
        <p:spPr>
          <a:xfrm>
            <a:off x="2678275" y="255415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Unvan 1"/>
          <p:cNvSpPr txBox="1">
            <a:spLocks/>
          </p:cNvSpPr>
          <p:nvPr/>
        </p:nvSpPr>
        <p:spPr>
          <a:xfrm>
            <a:off x="3201625" y="255935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Unvan 1"/>
          <p:cNvSpPr txBox="1">
            <a:spLocks/>
          </p:cNvSpPr>
          <p:nvPr/>
        </p:nvSpPr>
        <p:spPr>
          <a:xfrm>
            <a:off x="3750862" y="254809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Unvan 1"/>
          <p:cNvSpPr txBox="1">
            <a:spLocks/>
          </p:cNvSpPr>
          <p:nvPr/>
        </p:nvSpPr>
        <p:spPr>
          <a:xfrm>
            <a:off x="4355859" y="256530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Unvan 1"/>
          <p:cNvSpPr txBox="1">
            <a:spLocks/>
          </p:cNvSpPr>
          <p:nvPr/>
        </p:nvSpPr>
        <p:spPr>
          <a:xfrm>
            <a:off x="4930394" y="2559241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nvan 1"/>
          <p:cNvSpPr txBox="1">
            <a:spLocks/>
          </p:cNvSpPr>
          <p:nvPr/>
        </p:nvSpPr>
        <p:spPr>
          <a:xfrm>
            <a:off x="5524245" y="255415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Unvan 1"/>
          <p:cNvSpPr txBox="1">
            <a:spLocks/>
          </p:cNvSpPr>
          <p:nvPr/>
        </p:nvSpPr>
        <p:spPr>
          <a:xfrm>
            <a:off x="6106940" y="2542999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Unvan 1"/>
          <p:cNvSpPr txBox="1">
            <a:spLocks/>
          </p:cNvSpPr>
          <p:nvPr/>
        </p:nvSpPr>
        <p:spPr>
          <a:xfrm>
            <a:off x="881974" y="337112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Unvan 1"/>
          <p:cNvSpPr txBox="1">
            <a:spLocks/>
          </p:cNvSpPr>
          <p:nvPr/>
        </p:nvSpPr>
        <p:spPr>
          <a:xfrm>
            <a:off x="1504761" y="3374485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Unvan 1"/>
          <p:cNvSpPr txBox="1">
            <a:spLocks/>
          </p:cNvSpPr>
          <p:nvPr/>
        </p:nvSpPr>
        <p:spPr>
          <a:xfrm>
            <a:off x="2110230" y="338563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Unvan 1"/>
          <p:cNvSpPr txBox="1">
            <a:spLocks/>
          </p:cNvSpPr>
          <p:nvPr/>
        </p:nvSpPr>
        <p:spPr>
          <a:xfrm>
            <a:off x="2693302" y="335488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Unvan 1"/>
          <p:cNvSpPr txBox="1">
            <a:spLocks/>
          </p:cNvSpPr>
          <p:nvPr/>
        </p:nvSpPr>
        <p:spPr>
          <a:xfrm>
            <a:off x="3216652" y="340469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Unvan 1"/>
          <p:cNvSpPr txBox="1">
            <a:spLocks/>
          </p:cNvSpPr>
          <p:nvPr/>
        </p:nvSpPr>
        <p:spPr>
          <a:xfrm>
            <a:off x="3765889" y="3404574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Unvan 1"/>
          <p:cNvSpPr txBox="1">
            <a:spLocks/>
          </p:cNvSpPr>
          <p:nvPr/>
        </p:nvSpPr>
        <p:spPr>
          <a:xfrm>
            <a:off x="4370886" y="3409572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Unvan 1"/>
          <p:cNvSpPr txBox="1">
            <a:spLocks/>
          </p:cNvSpPr>
          <p:nvPr/>
        </p:nvSpPr>
        <p:spPr>
          <a:xfrm>
            <a:off x="4945421" y="341802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Unvan 1"/>
          <p:cNvSpPr txBox="1">
            <a:spLocks/>
          </p:cNvSpPr>
          <p:nvPr/>
        </p:nvSpPr>
        <p:spPr>
          <a:xfrm>
            <a:off x="5539272" y="3398421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Unvan 1"/>
          <p:cNvSpPr txBox="1">
            <a:spLocks/>
          </p:cNvSpPr>
          <p:nvPr/>
        </p:nvSpPr>
        <p:spPr>
          <a:xfrm>
            <a:off x="6063911" y="337275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Unvan 1"/>
          <p:cNvSpPr txBox="1">
            <a:spLocks/>
          </p:cNvSpPr>
          <p:nvPr/>
        </p:nvSpPr>
        <p:spPr>
          <a:xfrm>
            <a:off x="878098" y="40062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Unvan 1"/>
          <p:cNvSpPr txBox="1">
            <a:spLocks/>
          </p:cNvSpPr>
          <p:nvPr/>
        </p:nvSpPr>
        <p:spPr>
          <a:xfrm>
            <a:off x="1489734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Unvan 1"/>
          <p:cNvSpPr txBox="1">
            <a:spLocks/>
          </p:cNvSpPr>
          <p:nvPr/>
        </p:nvSpPr>
        <p:spPr>
          <a:xfrm>
            <a:off x="2139807" y="4020760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Unvan 1"/>
          <p:cNvSpPr txBox="1">
            <a:spLocks/>
          </p:cNvSpPr>
          <p:nvPr/>
        </p:nvSpPr>
        <p:spPr>
          <a:xfrm>
            <a:off x="2678275" y="403460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Unvan 1"/>
          <p:cNvSpPr txBox="1">
            <a:spLocks/>
          </p:cNvSpPr>
          <p:nvPr/>
        </p:nvSpPr>
        <p:spPr>
          <a:xfrm>
            <a:off x="3201625" y="403981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Unvan 1"/>
          <p:cNvSpPr txBox="1">
            <a:spLocks/>
          </p:cNvSpPr>
          <p:nvPr/>
        </p:nvSpPr>
        <p:spPr>
          <a:xfrm>
            <a:off x="3750862" y="402854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Unvan 1"/>
          <p:cNvSpPr txBox="1">
            <a:spLocks/>
          </p:cNvSpPr>
          <p:nvPr/>
        </p:nvSpPr>
        <p:spPr>
          <a:xfrm>
            <a:off x="4355859" y="404575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Unvan 1"/>
          <p:cNvSpPr txBox="1">
            <a:spLocks/>
          </p:cNvSpPr>
          <p:nvPr/>
        </p:nvSpPr>
        <p:spPr>
          <a:xfrm>
            <a:off x="4930394" y="4039698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Unvan 1"/>
          <p:cNvSpPr txBox="1">
            <a:spLocks/>
          </p:cNvSpPr>
          <p:nvPr/>
        </p:nvSpPr>
        <p:spPr>
          <a:xfrm>
            <a:off x="5524245" y="4034607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Unvan 1"/>
          <p:cNvSpPr txBox="1">
            <a:spLocks/>
          </p:cNvSpPr>
          <p:nvPr/>
        </p:nvSpPr>
        <p:spPr>
          <a:xfrm>
            <a:off x="6106940" y="402345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Unvan 1"/>
          <p:cNvSpPr txBox="1">
            <a:spLocks/>
          </p:cNvSpPr>
          <p:nvPr/>
        </p:nvSpPr>
        <p:spPr>
          <a:xfrm>
            <a:off x="885871" y="482874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Unvan 1"/>
          <p:cNvSpPr txBox="1">
            <a:spLocks/>
          </p:cNvSpPr>
          <p:nvPr/>
        </p:nvSpPr>
        <p:spPr>
          <a:xfrm>
            <a:off x="1497507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Unvan 1"/>
          <p:cNvSpPr txBox="1">
            <a:spLocks/>
          </p:cNvSpPr>
          <p:nvPr/>
        </p:nvSpPr>
        <p:spPr>
          <a:xfrm>
            <a:off x="2147580" y="48432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Unvan 1"/>
          <p:cNvSpPr txBox="1">
            <a:spLocks/>
          </p:cNvSpPr>
          <p:nvPr/>
        </p:nvSpPr>
        <p:spPr>
          <a:xfrm>
            <a:off x="2686048" y="485710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Unvan 1"/>
          <p:cNvSpPr txBox="1">
            <a:spLocks/>
          </p:cNvSpPr>
          <p:nvPr/>
        </p:nvSpPr>
        <p:spPr>
          <a:xfrm>
            <a:off x="3209398" y="4862316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Unvan 1"/>
          <p:cNvSpPr txBox="1">
            <a:spLocks/>
          </p:cNvSpPr>
          <p:nvPr/>
        </p:nvSpPr>
        <p:spPr>
          <a:xfrm>
            <a:off x="3780937" y="485104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Unvan 1"/>
          <p:cNvSpPr txBox="1">
            <a:spLocks/>
          </p:cNvSpPr>
          <p:nvPr/>
        </p:nvSpPr>
        <p:spPr>
          <a:xfrm>
            <a:off x="4363632" y="4890560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Unvan 1"/>
          <p:cNvSpPr txBox="1">
            <a:spLocks/>
          </p:cNvSpPr>
          <p:nvPr/>
        </p:nvSpPr>
        <p:spPr>
          <a:xfrm>
            <a:off x="4938167" y="4862198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tr-TR" sz="45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Unvan 1"/>
          <p:cNvSpPr txBox="1">
            <a:spLocks/>
          </p:cNvSpPr>
          <p:nvPr/>
        </p:nvSpPr>
        <p:spPr>
          <a:xfrm>
            <a:off x="5532018" y="4857107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Unvan 1"/>
          <p:cNvSpPr txBox="1">
            <a:spLocks/>
          </p:cNvSpPr>
          <p:nvPr/>
        </p:nvSpPr>
        <p:spPr>
          <a:xfrm>
            <a:off x="6114713" y="4879409"/>
            <a:ext cx="755561" cy="782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Unvan 1"/>
          <p:cNvSpPr txBox="1">
            <a:spLocks/>
          </p:cNvSpPr>
          <p:nvPr/>
        </p:nvSpPr>
        <p:spPr>
          <a:xfrm>
            <a:off x="870844" y="546493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Unvan 1"/>
          <p:cNvSpPr txBox="1">
            <a:spLocks/>
          </p:cNvSpPr>
          <p:nvPr/>
        </p:nvSpPr>
        <p:spPr>
          <a:xfrm>
            <a:off x="1482480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Unvan 1"/>
          <p:cNvSpPr txBox="1">
            <a:spLocks/>
          </p:cNvSpPr>
          <p:nvPr/>
        </p:nvSpPr>
        <p:spPr>
          <a:xfrm>
            <a:off x="2132553" y="5479446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Unvan 1"/>
          <p:cNvSpPr txBox="1">
            <a:spLocks/>
          </p:cNvSpPr>
          <p:nvPr/>
        </p:nvSpPr>
        <p:spPr>
          <a:xfrm>
            <a:off x="2671021" y="549329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Unvan 1"/>
          <p:cNvSpPr txBox="1">
            <a:spLocks/>
          </p:cNvSpPr>
          <p:nvPr/>
        </p:nvSpPr>
        <p:spPr>
          <a:xfrm>
            <a:off x="3194371" y="549850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Unvan 1"/>
          <p:cNvSpPr txBox="1">
            <a:spLocks/>
          </p:cNvSpPr>
          <p:nvPr/>
        </p:nvSpPr>
        <p:spPr>
          <a:xfrm>
            <a:off x="3743608" y="548723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Unvan 1"/>
          <p:cNvSpPr txBox="1">
            <a:spLocks/>
          </p:cNvSpPr>
          <p:nvPr/>
        </p:nvSpPr>
        <p:spPr>
          <a:xfrm>
            <a:off x="4348605" y="550444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Unvan 1"/>
          <p:cNvSpPr txBox="1">
            <a:spLocks/>
          </p:cNvSpPr>
          <p:nvPr/>
        </p:nvSpPr>
        <p:spPr>
          <a:xfrm>
            <a:off x="4923140" y="5498384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Unvan 1"/>
          <p:cNvSpPr txBox="1">
            <a:spLocks/>
          </p:cNvSpPr>
          <p:nvPr/>
        </p:nvSpPr>
        <p:spPr>
          <a:xfrm>
            <a:off x="5516991" y="5493293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85" name="Unvan 1"/>
          <p:cNvSpPr txBox="1">
            <a:spLocks/>
          </p:cNvSpPr>
          <p:nvPr/>
        </p:nvSpPr>
        <p:spPr>
          <a:xfrm>
            <a:off x="6099686" y="5482142"/>
            <a:ext cx="755561" cy="860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endParaRPr lang="tr-TR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Unvan 1"/>
          <p:cNvSpPr txBox="1">
            <a:spLocks/>
          </p:cNvSpPr>
          <p:nvPr/>
        </p:nvSpPr>
        <p:spPr>
          <a:xfrm>
            <a:off x="8788522" y="27893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Yasa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Unvan 1"/>
          <p:cNvSpPr txBox="1">
            <a:spLocks/>
          </p:cNvSpPr>
          <p:nvPr/>
        </p:nvSpPr>
        <p:spPr>
          <a:xfrm>
            <a:off x="8770570" y="846869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Amaç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Unvan 1"/>
          <p:cNvSpPr txBox="1">
            <a:spLocks/>
          </p:cNvSpPr>
          <p:nvPr/>
        </p:nvSpPr>
        <p:spPr>
          <a:xfrm>
            <a:off x="8826325" y="1370624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Özlem</a:t>
            </a:r>
            <a:endParaRPr lang="tr-TR" sz="3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Unvan 1"/>
          <p:cNvSpPr txBox="1">
            <a:spLocks/>
          </p:cNvSpPr>
          <p:nvPr/>
        </p:nvSpPr>
        <p:spPr>
          <a:xfrm>
            <a:off x="8829412" y="187985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Tanık</a:t>
            </a:r>
            <a:endParaRPr lang="tr-TR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Unvan 1"/>
          <p:cNvSpPr txBox="1">
            <a:spLocks/>
          </p:cNvSpPr>
          <p:nvPr/>
        </p:nvSpPr>
        <p:spPr>
          <a:xfrm>
            <a:off x="8824797" y="2377945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Nasihat</a:t>
            </a:r>
            <a:endParaRPr lang="tr-TR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Unvan 1"/>
          <p:cNvSpPr txBox="1">
            <a:spLocks/>
          </p:cNvSpPr>
          <p:nvPr/>
        </p:nvSpPr>
        <p:spPr>
          <a:xfrm>
            <a:off x="8755070" y="2853727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Vakit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Unvan 1"/>
          <p:cNvSpPr txBox="1">
            <a:spLocks/>
          </p:cNvSpPr>
          <p:nvPr/>
        </p:nvSpPr>
        <p:spPr>
          <a:xfrm>
            <a:off x="8821081" y="3388990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Nihayet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Unvan 1"/>
          <p:cNvSpPr txBox="1">
            <a:spLocks/>
          </p:cNvSpPr>
          <p:nvPr/>
        </p:nvSpPr>
        <p:spPr>
          <a:xfrm>
            <a:off x="8744556" y="3864770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Buluş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Unvan 1"/>
          <p:cNvSpPr txBox="1">
            <a:spLocks/>
          </p:cNvSpPr>
          <p:nvPr/>
        </p:nvSpPr>
        <p:spPr>
          <a:xfrm>
            <a:off x="8591524" y="4351708"/>
            <a:ext cx="1920185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Laf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Unvan 1"/>
          <p:cNvSpPr txBox="1">
            <a:spLocks/>
          </p:cNvSpPr>
          <p:nvPr/>
        </p:nvSpPr>
        <p:spPr>
          <a:xfrm>
            <a:off x="8547560" y="483863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İlave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Unvan 1"/>
          <p:cNvSpPr txBox="1">
            <a:spLocks/>
          </p:cNvSpPr>
          <p:nvPr/>
        </p:nvSpPr>
        <p:spPr>
          <a:xfrm>
            <a:off x="8566143" y="5381326"/>
            <a:ext cx="211220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Gıda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Unvan 1"/>
          <p:cNvSpPr txBox="1">
            <a:spLocks/>
          </p:cNvSpPr>
          <p:nvPr/>
        </p:nvSpPr>
        <p:spPr>
          <a:xfrm>
            <a:off x="8523721" y="5912871"/>
            <a:ext cx="2323423" cy="6027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Nazik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8835710" y="2898168"/>
            <a:ext cx="1852947" cy="550027"/>
          </a:xfrm>
          <a:prstGeom prst="frame">
            <a:avLst>
              <a:gd name="adj1" fmla="val 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8" name="Çerçeve 97"/>
          <p:cNvSpPr/>
          <p:nvPr/>
        </p:nvSpPr>
        <p:spPr>
          <a:xfrm>
            <a:off x="1545519" y="2612788"/>
            <a:ext cx="2906886" cy="810989"/>
          </a:xfrm>
          <a:prstGeom prst="frame">
            <a:avLst>
              <a:gd name="adj1" fmla="val 8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759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1577</Words>
  <Application>Microsoft Office PowerPoint</Application>
  <PresentationFormat>Özel</PresentationFormat>
  <Paragraphs>1214</Paragraphs>
  <Slides>15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Office Teması</vt:lpstr>
      <vt:lpstr>TÜRKÇE 3   ÇALIŞMA KİTABI</vt:lpstr>
      <vt:lpstr>E</vt:lpstr>
      <vt:lpstr>5. Çalışma </vt:lpstr>
      <vt:lpstr>E</vt:lpstr>
      <vt:lpstr>E</vt:lpstr>
      <vt:lpstr>E</vt:lpstr>
      <vt:lpstr>E</vt:lpstr>
      <vt:lpstr>E</vt:lpstr>
      <vt:lpstr>E</vt:lpstr>
      <vt:lpstr>E</vt:lpstr>
      <vt:lpstr>E</vt:lpstr>
      <vt:lpstr>E</vt:lpstr>
      <vt:lpstr>E</vt:lpstr>
      <vt:lpstr>E</vt:lpstr>
      <vt:lpstr>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3   ÇALIŞMA KİTABI</dc:title>
  <dc:creator>M</dc:creator>
  <cp:lastModifiedBy>Öğretmenler Odası</cp:lastModifiedBy>
  <cp:revision>5</cp:revision>
  <dcterms:created xsi:type="dcterms:W3CDTF">2020-10-27T18:34:21Z</dcterms:created>
  <dcterms:modified xsi:type="dcterms:W3CDTF">2020-11-24T07:12:13Z</dcterms:modified>
</cp:coreProperties>
</file>