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305" r:id="rId2"/>
    <p:sldId id="307" r:id="rId3"/>
    <p:sldId id="322" r:id="rId4"/>
    <p:sldId id="308" r:id="rId5"/>
    <p:sldId id="309" r:id="rId6"/>
    <p:sldId id="323" r:id="rId7"/>
    <p:sldId id="310" r:id="rId8"/>
    <p:sldId id="311" r:id="rId9"/>
    <p:sldId id="324" r:id="rId10"/>
    <p:sldId id="325" r:id="rId11"/>
    <p:sldId id="312" r:id="rId12"/>
    <p:sldId id="313" r:id="rId13"/>
    <p:sldId id="314" r:id="rId14"/>
    <p:sldId id="326" r:id="rId15"/>
    <p:sldId id="315" r:id="rId16"/>
    <p:sldId id="317" r:id="rId17"/>
    <p:sldId id="316" r:id="rId18"/>
    <p:sldId id="327" r:id="rId19"/>
    <p:sldId id="318" r:id="rId20"/>
    <p:sldId id="319" r:id="rId21"/>
    <p:sldId id="320" r:id="rId22"/>
    <p:sldId id="328" r:id="rId23"/>
    <p:sldId id="321" r:id="rId24"/>
    <p:sldId id="329" r:id="rId25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9900CC"/>
    <a:srgbClr val="CC3399"/>
    <a:srgbClr val="FF66CC"/>
    <a:srgbClr val="FF9933"/>
    <a:srgbClr val="FFFF66"/>
    <a:srgbClr val="3366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33" autoAdjust="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81F19-F6D0-4C7E-983A-8332FDC24D1D}" type="datetimeFigureOut">
              <a:rPr lang="tr-TR" smtClean="0"/>
              <a:pPr/>
              <a:t>25.02.2022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E26F3-2E23-4D60-9CE5-BA57F1B2719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51AB739-420E-4786-8DEB-61FAC5A3C891}" type="datetimeFigureOut">
              <a:rPr lang="tr-TR"/>
              <a:pPr>
                <a:defRPr/>
              </a:pPr>
              <a:t>25.02.2022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18703BDA-8922-4B8B-9862-AD14B1ED2BC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E8E9C64F-C1B0-46A1-9377-FA298F48AE4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D813D-F4B1-4918-9824-E0955468926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557D29-A917-442B-BC93-1741EC36A5C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1063EF9D-970D-487E-9E12-ADBC600EFC0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44C56-C960-4281-9CD4-6B37F14DF89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D4E97-7591-432D-BDA8-7A60D01A7D0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4D427C3A-CD31-4EFB-9365-218C005F611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DC365A-F9DD-43A6-BE76-0582290859B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2721B-05AE-4D0D-AED4-BB97028B456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079805-2F63-4225-9E1F-FCD743F93D8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D7B8E3-F030-4D11-805C-B075618A076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F2072E5-B69F-4F3E-B3D8-0BD968634EC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7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1214414" y="1357298"/>
            <a:ext cx="70009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BÖLGELERİMİZDE</a:t>
            </a:r>
          </a:p>
          <a:p>
            <a:pPr algn="ctr"/>
            <a:r>
              <a:rPr lang="tr-T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YETİŞEN</a:t>
            </a:r>
          </a:p>
          <a:p>
            <a:pPr algn="ctr"/>
            <a:r>
              <a:rPr lang="tr-T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TARIM ÜRÜNLERİ</a:t>
            </a:r>
          </a:p>
          <a:p>
            <a:pPr algn="ctr"/>
            <a:r>
              <a:rPr lang="tr-TR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SUNU</a:t>
            </a:r>
          </a:p>
          <a:p>
            <a:pPr algn="ctr"/>
            <a:endParaRPr lang="tr-TR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2339975" y="115888"/>
            <a:ext cx="42481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EGE BÖLGESİ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50825" y="981075"/>
            <a:ext cx="8569325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800" b="1">
                <a:solidFill>
                  <a:srgbClr val="FF3300"/>
                </a:solidFill>
              </a:rPr>
              <a:t>HAŞHAŞ :</a:t>
            </a:r>
            <a:r>
              <a:rPr lang="tr-TR" sz="1800" b="1"/>
              <a:t> TOHUMUNDAN YAĞ VE KOZASINDAN MORFİN YAPIMINDA KULLANILAN AFYON SAKIZININ ELDE EDİLDİĞİ BİR BİTKİDİR. BU NEDENLE EKİMİ DEVLET KONTROLÜNDE YAPILIR. TÜRKİYE ÜRETİMİNİN %90’INI EGE BÖLGESİ KARŞILAR. AFYONKARAHİSAR ÇEVRESİNDE EKİMİ YOĞUNLAŞIR. 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TAHILLAR :</a:t>
            </a:r>
            <a:r>
              <a:rPr lang="tr-TR" sz="1800" b="1"/>
              <a:t> BÖLGEDE ÜRETİLEN TAHIL ÜLKE ÜRETİMİNİN % 10’A YAKIN BÖLÜMÜNÜ KARŞILAR. TAHILLARDAN </a:t>
            </a:r>
            <a:r>
              <a:rPr lang="tr-TR" sz="1800" b="1">
                <a:solidFill>
                  <a:srgbClr val="FF3300"/>
                </a:solidFill>
              </a:rPr>
              <a:t>BUĞDAY</a:t>
            </a:r>
            <a:r>
              <a:rPr lang="tr-TR" sz="1800" b="1"/>
              <a:t> VE </a:t>
            </a:r>
            <a:r>
              <a:rPr lang="tr-TR" sz="1800" b="1">
                <a:solidFill>
                  <a:srgbClr val="FF3300"/>
                </a:solidFill>
              </a:rPr>
              <a:t>ARPA,</a:t>
            </a:r>
            <a:r>
              <a:rPr lang="tr-TR" sz="1800" b="1"/>
              <a:t> AFYON, KÜTAHYA, DENİZLİ VE UŞAK’TA ÜRETİLİR.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ŞEKERPANCARI :</a:t>
            </a:r>
            <a:r>
              <a:rPr lang="tr-TR" sz="1800" b="1"/>
              <a:t> ÖNEMLİ BİR ENDÜSTRİ BİTKİSİ OLAN ŞEKERPANCARI AFYON, KÜTAHYA VE DENİZLİ’DE ÜRETİLİR.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AYÇİÇEĞİ :</a:t>
            </a:r>
            <a:r>
              <a:rPr lang="tr-TR" sz="1800" b="1"/>
              <a:t> DENİZEL ETKİLERİN SOKULMADIĞI İÇ BATI ANADOLU’DA SULANABİLEN ALANLARDA YETİŞİR.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BAKLAGİLLER :</a:t>
            </a:r>
            <a:r>
              <a:rPr lang="tr-TR" sz="1800" b="1"/>
              <a:t> UŞAK, BÖLGEDE NOHUT ÜRETİMİNİN EN FAZLA YAPILDIĞI YERDİR.</a:t>
            </a:r>
            <a:r>
              <a:rPr lang="tr-TR" sz="1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291" name="WordArt 4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7920038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İÇ ANADOLU BÖLGESİ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1455759"/>
            <a:ext cx="6515100" cy="504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3315" name="WordArt 4"/>
          <p:cNvSpPr>
            <a:spLocks noChangeArrowheads="1" noChangeShapeType="1" noTextEdit="1"/>
          </p:cNvSpPr>
          <p:nvPr/>
        </p:nvSpPr>
        <p:spPr bwMode="auto">
          <a:xfrm>
            <a:off x="2124075" y="692150"/>
            <a:ext cx="4824413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İÇ ANADOLU BÖLGESİ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250825" y="2060575"/>
            <a:ext cx="8569325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solidFill>
                  <a:srgbClr val="FF3300"/>
                </a:solidFill>
              </a:rPr>
              <a:t>BUĞDAY:</a:t>
            </a:r>
            <a:r>
              <a:rPr lang="tr-TR" b="1"/>
              <a:t> İKLİM BUĞDAYA ELVERİŞLİDİR. SULANAN TOPRAK ORANININ AZLIĞI ALANLARI ARTTIRMIŞTIR . </a:t>
            </a:r>
          </a:p>
          <a:p>
            <a:endParaRPr lang="tr-TR" b="1"/>
          </a:p>
          <a:p>
            <a:r>
              <a:rPr lang="tr-TR" b="1">
                <a:solidFill>
                  <a:srgbClr val="FF3300"/>
                </a:solidFill>
              </a:rPr>
              <a:t>ARPA:</a:t>
            </a:r>
            <a:r>
              <a:rPr lang="tr-TR" b="1"/>
              <a:t> BİRA YAPIMI İÇİN SULANAN VERİMLİ TOPRAKLARA EKİLİR. BU YÖNÜYLE ENDÜSTRİ BİTKİSİDİR. </a:t>
            </a:r>
          </a:p>
          <a:p>
            <a:endParaRPr lang="tr-TR" b="1"/>
          </a:p>
          <a:p>
            <a:r>
              <a:rPr lang="tr-TR" b="1">
                <a:solidFill>
                  <a:srgbClr val="FF3300"/>
                </a:solidFill>
              </a:rPr>
              <a:t>ŞEKER PANCARI:</a:t>
            </a:r>
            <a:r>
              <a:rPr lang="tr-TR" b="1"/>
              <a:t> ANKARA,ESKİŞEHİR, KAYSERİ, KONYA VE NİĞDE İLLERİNDE ÜRETİLEN PANCAR, TARLAYA GENELDE YILDA BİR EKİLİR. ÇÜNKÜ FABRİKALAR, HER YIL DEĞİŞİK YÖRELERİN PANCARLARINI ALIR.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4339" name="WordArt 4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7920038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KARADENİZ BÖLGESİ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1643050"/>
            <a:ext cx="6156325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2339975" y="44450"/>
            <a:ext cx="446405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KARADENİZ BÖLGESİ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800" b="1">
                <a:solidFill>
                  <a:srgbClr val="FF3300"/>
                </a:solidFill>
              </a:rPr>
              <a:t>MISIR :</a:t>
            </a:r>
            <a:r>
              <a:rPr lang="tr-TR" sz="1800" b="1"/>
              <a:t> KIYI KESİMİNDE BUĞDAYIN YERİNİ ALMIŞTIR. HALKIN TEMEL BESİN MADDESİDİR. BÖLGE MISIR ÜRETİMİNDE 1. SIRADA YER ALIR. ANCAK ÜRETİLEN MISIRIN TÜMÜ BÖLGE İÇİNDE TÜKETİLDİĞİNDEN TİCARİ DEĞERİ YOKTUR. </a:t>
            </a:r>
          </a:p>
          <a:p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TÜTÜN :</a:t>
            </a:r>
            <a:r>
              <a:rPr lang="tr-TR" sz="1800" b="1"/>
              <a:t> KARADENİZ BÖLGESİ, ÜRETİMDE EGE BÖLGESİ’NDEN SONRA 2. SIRADA YER ALIR. BAFRA OVASI (SAMSUN) EN YOĞUN EKİM YAPILAN ALANDIR. AYRICA TOKAT, AMASYA, DÜZCE OVASI (BOLU) VE RİZE YÖRESİ’NDE YETİŞTİRİLİR. </a:t>
            </a:r>
          </a:p>
          <a:p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FINDIK :</a:t>
            </a:r>
            <a:r>
              <a:rPr lang="tr-TR" sz="1800" b="1"/>
              <a:t> KIŞ ILIKLIĞINA GEREKSİNİM DUYAN FINDIK KARADENİZ İKLİMİNE EN UYUMLU ÜRÜNDÜR. TÜRKİYE ÜRETİMİNİN %84’Ü KARADENİZ BÖLGESİ TARAFINDAN KARŞILANIR. BÜTÜN KARADENİZ KIYILARINDA, YER YER İÇ KESİMLERDE YETİŞMESİNE KARŞIN, EN YOĞUN OLARAK ORDU VE GİRESUN’DA ÜRETİLİR. </a:t>
            </a:r>
          </a:p>
          <a:p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ÇAY :</a:t>
            </a:r>
            <a:r>
              <a:rPr lang="tr-TR" sz="1800" b="1"/>
              <a:t> MUSON İKLİMİNE UYUMLU BİR TARIM ÜRÜNÜDÜR. BOL NEM VE KIŞ ILIKLIĞINA GEREKSİNİM DUYAR. TRABZON – RİZE ARASINDA DOĞU KARADENİZ KIYILARINDA, DENİZE DÖNÜK YAMAÇLARDA YETİŞTİRİLİR. ÜLKE ÜRETİMİNİN TAMAMINI KARADENİZ BÖLGESİ KARŞILAR.</a:t>
            </a:r>
            <a:r>
              <a:rPr lang="tr-TR" sz="1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7" name="WordArt 4"/>
          <p:cNvSpPr>
            <a:spLocks noChangeArrowheads="1" noChangeShapeType="1" noTextEdit="1"/>
          </p:cNvSpPr>
          <p:nvPr/>
        </p:nvSpPr>
        <p:spPr bwMode="auto">
          <a:xfrm>
            <a:off x="2339975" y="331788"/>
            <a:ext cx="4464050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KARADENİZ BÖLGESİ</a:t>
            </a: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323850" y="1449388"/>
            <a:ext cx="8569325" cy="421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800" b="1">
                <a:solidFill>
                  <a:srgbClr val="FF3300"/>
                </a:solidFill>
              </a:rPr>
              <a:t>PİRİNÇ :</a:t>
            </a:r>
            <a:r>
              <a:rPr lang="tr-TR" sz="1800" b="1"/>
              <a:t> BOL SUYA GEREKSİNİM DUYAR. AKARSU VADİ TABANLARINDA EKİMİ YAPILIR. TOSYA, BOYABAT, ÇARŞAMBA OVALARI BAŞLICA EKİM ALANLARIDIR. </a:t>
            </a:r>
          </a:p>
          <a:p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ŞEKERPANCARI :</a:t>
            </a:r>
            <a:r>
              <a:rPr lang="tr-TR" sz="1800" b="1"/>
              <a:t> BOL YAĞIŞLI OLAN DOĞU KARADENİZ KIYILARI DIŞINDA TÜM BÖLGEDE YETİŞME KOŞULLARI VARDIR. EKİM ALANLARI KASTAMONU, ÇORUM, TOKAT, AMASYA İLLERİNDE GENİŞTİR. </a:t>
            </a:r>
          </a:p>
          <a:p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KETEN-KENEVİR :</a:t>
            </a:r>
            <a:r>
              <a:rPr lang="tr-TR" sz="1800" b="1"/>
              <a:t> NEMLİ İKLİM BİTKİSİ OLAN KETEN BATI KARADENİZ BÖLÜMÜ’NDE KASTAMONU VE SİNOP’TA YETİŞTİRİLİR. KENEVİR İSE UYUŞTURUCU ÖZELLİĞİ NEDENİYLE DEVLET KONTROLÜNDE ÜRETİLİR. </a:t>
            </a:r>
          </a:p>
          <a:p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MEYVE :</a:t>
            </a:r>
            <a:r>
              <a:rPr lang="tr-TR" sz="1800" b="1"/>
              <a:t> AMASYA’DA ELMA, KASTAMONU’DA ERİK, RİZE’DE TURUNÇGİLLER, ORTA KARADENİZ’DE ÜZÜM, BATI KARADENİZ’DE KESTANE TARIMI YAYGINDIR.</a:t>
            </a:r>
            <a:r>
              <a:rPr lang="tr-TR" sz="1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7411" name="WordArt 3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7920038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AKDENİZ BÖLGESİ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4075" y="1596087"/>
            <a:ext cx="5648321" cy="4618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3"/>
          <p:cNvSpPr>
            <a:spLocks noChangeArrowheads="1" noChangeShapeType="1" noTextEdit="1"/>
          </p:cNvSpPr>
          <p:nvPr/>
        </p:nvSpPr>
        <p:spPr bwMode="auto">
          <a:xfrm>
            <a:off x="2124075" y="333375"/>
            <a:ext cx="482441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AKDENİZ BÖLGESİ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250825" y="1412875"/>
            <a:ext cx="8569325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solidFill>
                  <a:srgbClr val="FF3300"/>
                </a:solidFill>
              </a:rPr>
              <a:t>BUĞDAY:</a:t>
            </a:r>
            <a:r>
              <a:rPr lang="tr-TR" b="1"/>
              <a:t> BÖLGENİN DAĞLARIN KUZEY YAMAÇLARINDAKİ KARASAL İKLİMİN GÖRÜLDÜĞÜ ALANLARDA GÖRÜLÜR.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PİRİNÇ:</a:t>
            </a:r>
            <a:r>
              <a:rPr lang="tr-TR" b="1"/>
              <a:t> AMİK OVASINDA VE MARAŞ ÇEVRESİNDE GÖRÜLÜR.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PAMUK:</a:t>
            </a:r>
            <a:r>
              <a:rPr lang="tr-TR" b="1"/>
              <a:t> ÇUKUROVA VE KIYI OVALARINDA. TÜRKİYE’DE 2. SIRADA GÖRÜLÜR.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TÜTÜN:</a:t>
            </a:r>
            <a:r>
              <a:rPr lang="tr-TR" b="1"/>
              <a:t> BURDUR VE GÖLLER YÖRESİNDE YETİŞTİRİLİR.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TURUNÇGİLLER:</a:t>
            </a:r>
            <a:r>
              <a:rPr lang="tr-TR" b="1"/>
              <a:t> AKDENİZ İKLİMİNİN GÖRÜLDÜĞÜ KIYI KESİMİNDE GÖRÜLÜR.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endParaRPr lang="tr-TR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>
            <a:off x="2124075" y="333375"/>
            <a:ext cx="482441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AKDENİZ BÖLGESİ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23850" y="1279525"/>
            <a:ext cx="8569325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MUZ:</a:t>
            </a:r>
            <a:r>
              <a:rPr lang="tr-TR" b="1"/>
              <a:t> MERSİN VE ANAMUR ÇEVRESİNDE YETİŞTİRİLİR. TÜRKİYE’DE 1 SIRADADIR.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ZEYTİN:</a:t>
            </a:r>
            <a:r>
              <a:rPr lang="tr-TR" b="1"/>
              <a:t> KIYI KESİMİNDE YETİŞTİRİLİR.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GÖLLER YÖRESİNDE</a:t>
            </a:r>
            <a:r>
              <a:rPr lang="tr-TR" b="1"/>
              <a:t>: </a:t>
            </a:r>
            <a:r>
              <a:rPr lang="tr-TR" b="1">
                <a:solidFill>
                  <a:srgbClr val="FF3300"/>
                </a:solidFill>
              </a:rPr>
              <a:t>ANANAS, HAŞHAŞ, GÜL</a:t>
            </a:r>
            <a:r>
              <a:rPr lang="tr-TR" b="1"/>
              <a:t> VE </a:t>
            </a:r>
            <a:r>
              <a:rPr lang="tr-TR" b="1">
                <a:solidFill>
                  <a:srgbClr val="FF3300"/>
                </a:solidFill>
              </a:rPr>
              <a:t>ŞEKERPANCARI</a:t>
            </a:r>
            <a:r>
              <a:rPr lang="tr-TR" b="1"/>
              <a:t> YETİŞTİRİLİR.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SERACILIK:</a:t>
            </a:r>
            <a:r>
              <a:rPr lang="tr-TR" b="1"/>
              <a:t> AKDENİZ BÖLGESİ İLK SIRADA YER ALIR.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SEBZECİLİK:</a:t>
            </a:r>
            <a:r>
              <a:rPr lang="tr-TR" b="1"/>
              <a:t> MERSİN VE ANTALYA ÇEVRESİNDE TURFANDA SEBZE YETİŞTİRİLİR.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0483" name="WordArt 3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7920038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DOĞU ANADOLU BÖLGESİ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1643050"/>
            <a:ext cx="6294437" cy="486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WordArt 8"/>
          <p:cNvSpPr>
            <a:spLocks noChangeArrowheads="1" noChangeShapeType="1" noTextEdit="1"/>
          </p:cNvSpPr>
          <p:nvPr/>
        </p:nvSpPr>
        <p:spPr bwMode="auto">
          <a:xfrm>
            <a:off x="76200" y="49213"/>
            <a:ext cx="8964613" cy="792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TÜRKİYE TARIM HARİTASI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" y="1071546"/>
            <a:ext cx="8915400" cy="565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2124075" y="44450"/>
            <a:ext cx="482441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DOĞU ANADOLU BÖLGESİ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23850" y="908050"/>
            <a:ext cx="8569325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solidFill>
                  <a:srgbClr val="FF3300"/>
                </a:solidFill>
              </a:rPr>
              <a:t>TÜTÜN :</a:t>
            </a:r>
            <a:r>
              <a:rPr lang="tr-TR" b="1"/>
              <a:t> MUŞ, BİTLİS VE MALATYA’DA EKİMİ YAPILIR.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TAHILLAR :</a:t>
            </a:r>
            <a:r>
              <a:rPr lang="tr-TR" b="1"/>
              <a:t> </a:t>
            </a:r>
            <a:r>
              <a:rPr lang="tr-TR" b="1">
                <a:solidFill>
                  <a:srgbClr val="FF3300"/>
                </a:solidFill>
              </a:rPr>
              <a:t>BUĞDAY</a:t>
            </a:r>
            <a:r>
              <a:rPr lang="tr-TR" b="1"/>
              <a:t> MALATYA, ELAZIĞ, ERZURUM-PASİNLER VE HORASAN OVALARINDA YETİŞTİRİLİR. BUĞDAYA GÖRE DAHA AZ SICAKLIK İSTEYEN ARPA İSE KUZEYDOĞU ANADOLU PLATOLARINDA YETİŞTİRİLİR.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ŞEKERPANCARI :</a:t>
            </a:r>
            <a:r>
              <a:rPr lang="tr-TR" b="1"/>
              <a:t> SULANABİLEN TARIM ALANLARINDA YETİŞTİRİLİR.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SEBZE : LAHANA VE PATATES</a:t>
            </a:r>
            <a:r>
              <a:rPr lang="tr-TR" b="1"/>
              <a:t> ERZURUM-PASİNLER VE HORASAN OVALARINDA YETİŞTİRİLİR.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MEYVE : KAYISI</a:t>
            </a:r>
            <a:r>
              <a:rPr lang="tr-TR" b="1"/>
              <a:t> YOĞUN OLARAK MALATYA’DA SULANABİLEN ALANLARDA, ÖZELLİKLE FIRAT VE TOHMA KIYILARINDA YETİŞTİRİLİR. AYRICA MALATYA, ELAZIĞ VE ERZİNCAN’DA </a:t>
            </a:r>
            <a:r>
              <a:rPr lang="tr-TR" b="1">
                <a:solidFill>
                  <a:srgbClr val="FF3300"/>
                </a:solidFill>
              </a:rPr>
              <a:t>DUT </a:t>
            </a:r>
            <a:r>
              <a:rPr lang="tr-TR" b="1"/>
              <a:t>ÜRETİMİ YAPILIR. AKARSU BOYLARINDA ELMA BAHÇELERİ BULUNUR.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2531" name="WordArt 3"/>
          <p:cNvSpPr>
            <a:spLocks noChangeArrowheads="1" noChangeShapeType="1" noTextEdit="1"/>
          </p:cNvSpPr>
          <p:nvPr/>
        </p:nvSpPr>
        <p:spPr bwMode="auto">
          <a:xfrm>
            <a:off x="539750" y="333375"/>
            <a:ext cx="8353425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GÜNEYDOĞU ANADOLU BÖLGESİ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1571612"/>
            <a:ext cx="6378575" cy="493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2"/>
          <p:cNvSpPr>
            <a:spLocks noChangeArrowheads="1" noChangeShapeType="1" noTextEdit="1"/>
          </p:cNvSpPr>
          <p:nvPr/>
        </p:nvSpPr>
        <p:spPr bwMode="auto">
          <a:xfrm>
            <a:off x="2124075" y="188913"/>
            <a:ext cx="482441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GÜNEYDOĞU ANADOLU BÖLGESİ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11188" y="908050"/>
            <a:ext cx="78486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1200"/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250825" y="1341438"/>
            <a:ext cx="8569325" cy="527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solidFill>
                  <a:srgbClr val="FF3300"/>
                </a:solidFill>
              </a:rPr>
              <a:t>BUĞDAY :</a:t>
            </a:r>
            <a:r>
              <a:rPr lang="tr-TR" b="1"/>
              <a:t> BÖLGEDEKİ TARIM ALANLARININ YARISINDAN FAZLASINDA BUĞDAY EKİLİR. EN FAZLA EKİM ALANINA SAHİP ŞANLIURFA’YI DİYARBAKIR İZLER.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ARPA </a:t>
            </a:r>
            <a:r>
              <a:rPr lang="tr-TR" b="1"/>
              <a:t>: BÖLGEDE YETİŞTİRİLEN DİĞER ÖNEMLİ TAHIL OLAN ARPA, EN FAZLA ŞANLIURFA, SİİRT VE ADIYAMAN’DA YETİŞTİRİLİR.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PAMUK :</a:t>
            </a:r>
            <a:r>
              <a:rPr lang="tr-TR" b="1"/>
              <a:t> BÖLGEDE EN FAZLA EKİLEN ENDÜSTRİ BİTKİLERİ ARASINDA YER ALAN PAMUK, HALEN SULANMAKTA OLAN AKÇAKALE VE GAZİANTEP’TE YETİŞTİRİLİR.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KIRMIZ MERCİMEK</a:t>
            </a:r>
            <a:r>
              <a:rPr lang="tr-TR" b="1"/>
              <a:t> : KURAKLIĞA DAYANIKLI BİR BAKLAGİLDİR. TÜRKİYE ÜRETİMİNİN TAMAMINA YAKININI BU BÖLGE SAĞLAR. EN ÇOK ŞANLIURFA VE GAZİANTEP’TE YETİŞTİRİLİR.</a:t>
            </a:r>
          </a:p>
          <a:p>
            <a:r>
              <a:rPr lang="tr-TR" b="1"/>
              <a:t/>
            </a:r>
            <a:br>
              <a:rPr lang="tr-TR" b="1"/>
            </a:br>
            <a:endParaRPr lang="tr-TR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2"/>
          <p:cNvSpPr>
            <a:spLocks noChangeArrowheads="1" noChangeShapeType="1" noTextEdit="1"/>
          </p:cNvSpPr>
          <p:nvPr/>
        </p:nvSpPr>
        <p:spPr bwMode="auto">
          <a:xfrm>
            <a:off x="2124075" y="404813"/>
            <a:ext cx="482441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GÜNEYDOĞU ANADOLU BÖLGESİ</a:t>
            </a: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611188" y="908050"/>
            <a:ext cx="78486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1200"/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</p:txBody>
      </p:sp>
      <p:sp>
        <p:nvSpPr>
          <p:cNvPr id="24580" name="Text Box 6"/>
          <p:cNvSpPr txBox="1">
            <a:spLocks noChangeArrowheads="1"/>
          </p:cNvSpPr>
          <p:nvPr/>
        </p:nvSpPr>
        <p:spPr bwMode="auto">
          <a:xfrm>
            <a:off x="323850" y="1855788"/>
            <a:ext cx="8569325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solidFill>
                  <a:srgbClr val="FF3300"/>
                </a:solidFill>
              </a:rPr>
              <a:t>ÇELTİK :</a:t>
            </a:r>
            <a:r>
              <a:rPr lang="tr-TR" b="1"/>
              <a:t> SİVEREK’TE YETİŞTİRİLMEKTEDİR.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ANTEP FISTIĞI :</a:t>
            </a:r>
            <a:r>
              <a:rPr lang="tr-TR" b="1"/>
              <a:t> BÖLGENİN KARAKTERİSTİK ÜRÜNÜDÜR. ÜRETİMİN % 90’I BU BÖLGEDE GERÇEKLEŞİR.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ÜZÜM :</a:t>
            </a:r>
            <a:r>
              <a:rPr lang="tr-TR" b="1"/>
              <a:t> ÖZELLİKLE GAZİANTEP ÇEVRESİNDE BAĞCILIK GELİŞMİŞTİR. ÜRETİLEN ÜZÜM YAŞ OLARAK TÜKETİLMESİNİN YANI SIRA PEKMEZ, PESTİL YA DA İÇKİ YAPIMINDA KULLANILIR.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ZEYTİN :</a:t>
            </a:r>
            <a:r>
              <a:rPr lang="tr-TR" b="1"/>
              <a:t> AKDENİZ İKLİMİNİN ETKİLERİ GÖRÜLEN GAZİANTEP YÖRESİNDE KİLİS VE ISLAHİYE ÇEVRESİNDE YETİŞTİRİLİR.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2"/>
          <p:cNvSpPr>
            <a:spLocks noChangeArrowheads="1" noChangeShapeType="1" noTextEdit="1"/>
          </p:cNvSpPr>
          <p:nvPr/>
        </p:nvSpPr>
        <p:spPr bwMode="auto">
          <a:xfrm>
            <a:off x="2124075" y="333375"/>
            <a:ext cx="482441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GÜNEYDOĞU ANADOLU BÖLGESİ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611188" y="908050"/>
            <a:ext cx="78486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1200"/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23850" y="1590675"/>
            <a:ext cx="8569325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solidFill>
                  <a:srgbClr val="FF3300"/>
                </a:solidFill>
              </a:rPr>
              <a:t>TÜTÜN :</a:t>
            </a:r>
            <a:r>
              <a:rPr lang="tr-TR" b="1"/>
              <a:t> SULAMA İLE BİRLİKTE EKİM ALANLARI GENİŞLEMEKTEDİR. ÜRETİMDE ADIYAMAN VE BATMAN ÖNDE GELİR.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SEBZE :</a:t>
            </a:r>
            <a:r>
              <a:rPr lang="tr-TR" b="1"/>
              <a:t> SULANABİLEN ALANLARDA DOMATES, BİBER, PATLICAN GİBİ ÇEŞİTLİ SEBZELER YETİŞTİRİLMEKTEDİR.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MEYVE :</a:t>
            </a:r>
            <a:r>
              <a:rPr lang="tr-TR" b="1"/>
              <a:t> BÖLGENİN KARPUZ ÜRETİMİNDE AYRI BİR YERİ VARDIR. ÖZELLİKLE DİYARBAKIR ÇEVRESİNDE AĞIRLIĞI 20 KG’I AŞAN KARPUZ YETİŞTİRİLMEKTEDİR.</a:t>
            </a:r>
            <a:r>
              <a:rPr lang="tr-TR"/>
              <a:t> </a:t>
            </a:r>
          </a:p>
          <a:p>
            <a:endParaRPr lang="tr-TR"/>
          </a:p>
          <a:p>
            <a:r>
              <a:rPr lang="tr-TR" b="1">
                <a:solidFill>
                  <a:srgbClr val="FF3300"/>
                </a:solidFill>
              </a:rPr>
              <a:t>SUSAM :</a:t>
            </a:r>
            <a:r>
              <a:rPr lang="tr-TR" b="1"/>
              <a:t> AZ BİR ALANDA EKİMİ YAPILMAKTADIR. ANCAK ÜRETİMİ BÖLGE İÇİN ÖNEM TAŞIR.</a:t>
            </a:r>
          </a:p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611188" y="731838"/>
            <a:ext cx="8137525" cy="521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 b="1" dirty="0"/>
              <a:t>BÖLGE YÜZÖLÇÜMÜNE GÖRE </a:t>
            </a:r>
          </a:p>
          <a:p>
            <a:pPr algn="ctr">
              <a:spcBef>
                <a:spcPct val="50000"/>
              </a:spcBef>
            </a:pPr>
            <a:r>
              <a:rPr lang="tr-TR" sz="3600" b="1" dirty="0"/>
              <a:t>EKİLİ DİKİLİ ALANLARIN ORANLARI</a:t>
            </a:r>
            <a:r>
              <a:rPr lang="tr-TR" sz="3600" b="1" dirty="0">
                <a:solidFill>
                  <a:srgbClr val="FF3300"/>
                </a:solidFill>
              </a:rPr>
              <a:t/>
            </a:r>
            <a:br>
              <a:rPr lang="tr-TR" sz="3600" b="1" dirty="0">
                <a:solidFill>
                  <a:srgbClr val="FF3300"/>
                </a:solidFill>
              </a:rPr>
            </a:br>
            <a:endParaRPr lang="tr-TR" sz="3600" b="1" dirty="0">
              <a:solidFill>
                <a:srgbClr val="FF33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tr-TR" sz="2800" dirty="0">
                <a:solidFill>
                  <a:srgbClr val="FF0000"/>
                </a:solidFill>
              </a:rPr>
              <a:t>MARMARA BÖLGESİ: %30</a:t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800" dirty="0">
                <a:solidFill>
                  <a:srgbClr val="FF0000"/>
                </a:solidFill>
              </a:rPr>
              <a:t> İÇ ANADOLU BÖLGESİ: %27</a:t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800" dirty="0">
                <a:solidFill>
                  <a:srgbClr val="FF0000"/>
                </a:solidFill>
              </a:rPr>
              <a:t> EGE BÖLGESİ: %24</a:t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800" dirty="0">
                <a:solidFill>
                  <a:srgbClr val="FF0000"/>
                </a:solidFill>
              </a:rPr>
              <a:t> GÜNEYDOĞU ANADOLU BÖLGESİ: %20</a:t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800" dirty="0">
                <a:solidFill>
                  <a:srgbClr val="FF0000"/>
                </a:solidFill>
              </a:rPr>
              <a:t> AKDENİZ BÖLGESİ: %18</a:t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800" dirty="0">
                <a:solidFill>
                  <a:srgbClr val="FF0000"/>
                </a:solidFill>
              </a:rPr>
              <a:t> KARADENİZ BÖLGESİ: %16</a:t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800" dirty="0">
                <a:solidFill>
                  <a:srgbClr val="FF0000"/>
                </a:solidFill>
              </a:rPr>
              <a:t> DOĞU ANADOLU BÖLGESİ: %10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124" name="WordArt 5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7920038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MARMARA BÖLGESİ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1714488"/>
            <a:ext cx="5943600" cy="460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6147" name="WordArt 4"/>
          <p:cNvSpPr>
            <a:spLocks noChangeArrowheads="1" noChangeShapeType="1" noTextEdit="1"/>
          </p:cNvSpPr>
          <p:nvPr/>
        </p:nvSpPr>
        <p:spPr bwMode="auto">
          <a:xfrm>
            <a:off x="2122488" y="115888"/>
            <a:ext cx="453707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MARMARA BÖLGESİ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323850" y="993775"/>
            <a:ext cx="8569325" cy="573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b="1">
                <a:solidFill>
                  <a:srgbClr val="FF3300"/>
                </a:solidFill>
              </a:rPr>
              <a:t>BUĞDAY :</a:t>
            </a:r>
            <a:r>
              <a:rPr lang="tr-TR" b="1"/>
              <a:t> TRAKYA’DA ERGENE BÖLÜMÜ’NDE YOĞUN OLARAK YETİŞTİRİLİR. BÖLGE, ÜRETİMDE İÇ ANADOLU’DAN SONAR 2. SIRADA YER ALIR. </a:t>
            </a:r>
          </a:p>
          <a:p>
            <a:pPr>
              <a:spcBef>
                <a:spcPct val="50000"/>
              </a:spcBef>
            </a:pPr>
            <a:r>
              <a:rPr lang="tr-TR" b="1">
                <a:solidFill>
                  <a:srgbClr val="FF3300"/>
                </a:solidFill>
              </a:rPr>
              <a:t>AYÇİÇEĞİ :</a:t>
            </a:r>
            <a:r>
              <a:rPr lang="tr-TR" b="1"/>
              <a:t> TOHUMLARINDAN YAĞ ELDE ETMEK İÇİN YETİŞTİRİLİR. TÜRKİYE ÜRETİMİNİN % 80 İNİ BU BÖLGE KARŞILAR. </a:t>
            </a:r>
          </a:p>
          <a:p>
            <a:endParaRPr lang="tr-TR" b="1"/>
          </a:p>
          <a:p>
            <a:r>
              <a:rPr lang="tr-TR" b="1">
                <a:solidFill>
                  <a:srgbClr val="FF3300"/>
                </a:solidFill>
              </a:rPr>
              <a:t>ŞEKERPANCARI :</a:t>
            </a:r>
            <a:r>
              <a:rPr lang="tr-TR" b="1"/>
              <a:t> TRAKYA, GÜNEY MARMARA VE ADAPAZARI OVALARINDA EKİM YAPILIR. 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TÜTÜN :</a:t>
            </a:r>
            <a:r>
              <a:rPr lang="tr-TR" b="1"/>
              <a:t> BÖLGE, TÜRKİYE ÜRETİMİNDE 3. SIRAYI ALIR. BURSA, BALIKESİR, ADAPAZARI’NDA EKİMİ YOĞUNLAŞIR.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MISIR :</a:t>
            </a:r>
            <a:r>
              <a:rPr lang="tr-TR" b="1"/>
              <a:t> BÖLGE, ÜRETİMDE KARADENİZ’DEN SONRA 2. SIRAYI ALIR. ADAPAZARI VE BURSA ÖNEMLİ EKİM ALANLARIDIR.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PİRİNÇ :</a:t>
            </a:r>
            <a:r>
              <a:rPr lang="tr-TR" b="1"/>
              <a:t> MERİÇ OVALARINDA EKİMİ YOĞUNLAŞIR. EDİRNE BÖLGE ÜRETİMİNDE İLK SIRAYI ALIR.</a:t>
            </a:r>
            <a:br>
              <a:rPr lang="tr-TR" b="1"/>
            </a:br>
            <a:endParaRPr lang="tr-TR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2122488" y="115888"/>
            <a:ext cx="453707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solidFill>
                  <a:srgbClr val="33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MARMARA BÖLGESİ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23850" y="874713"/>
            <a:ext cx="8569325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b="1">
                <a:solidFill>
                  <a:srgbClr val="FF3300"/>
                </a:solidFill>
              </a:rPr>
              <a:t>ŞERBETÇİ OTU :</a:t>
            </a:r>
            <a:r>
              <a:rPr lang="tr-TR" b="1"/>
              <a:t> BİRA SANAYİNDE TAD VE KOKU VERİCİ OLARAK KULLANILIR. BİLECİK YÖRESİ’NDE EKİMİ YAPILIR.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ZEYTİN :</a:t>
            </a:r>
            <a:r>
              <a:rPr lang="tr-TR" b="1"/>
              <a:t> GÜNEY MARMARA BÖLÜMÜ’NDE GEMLİK VE MUDANYA YÖRESİ’NDE ÜRETİMİ YOĞUNLAŞIR. BÖLGE, ÜRETİMDE EGE’DEN SONAR 2. SIRAYI ALIR. İRİ KALİTEDE SOFRALIK ZEYTİN YETİŞTİRİLİR.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DUT :</a:t>
            </a:r>
            <a:r>
              <a:rPr lang="tr-TR" b="1"/>
              <a:t> BÖLGEDE İPEK BÖCEĞİ YETİŞTİRİCİLİĞİNE BAĞLI OLARAK DUTÇULUK ÖNEM TAŞIR. BURSA, BALIKESİR, BİLECİK YÖRESİ’NDE YOĞUN OLARAK YETİŞTİRİLİR.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MEYVE :</a:t>
            </a:r>
            <a:r>
              <a:rPr lang="tr-TR" b="1"/>
              <a:t> BURSA YÖRESİ’NDE YOĞUN OLARAK YETİŞTİRİLİR. </a:t>
            </a:r>
            <a:r>
              <a:rPr lang="tr-TR" b="1">
                <a:solidFill>
                  <a:srgbClr val="FF3300"/>
                </a:solidFill>
              </a:rPr>
              <a:t>ŞEFTALİ, KİRAZ, ÇİLEK, KESTANE </a:t>
            </a:r>
            <a:r>
              <a:rPr lang="tr-TR" b="1"/>
              <a:t>VE</a:t>
            </a:r>
            <a:r>
              <a:rPr lang="tr-TR" b="1">
                <a:solidFill>
                  <a:srgbClr val="FF3300"/>
                </a:solidFill>
              </a:rPr>
              <a:t> ÜZÜM</a:t>
            </a:r>
            <a:r>
              <a:rPr lang="tr-TR" b="1"/>
              <a:t> BAŞLICALARIDIR.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SEBZE :</a:t>
            </a:r>
            <a:r>
              <a:rPr lang="tr-TR" b="1"/>
              <a:t> BURSA VE ADAPAZARI OVALARINDA YOĞUN OLARAK YETİŞTİRİLİR. </a:t>
            </a:r>
            <a:r>
              <a:rPr lang="tr-TR" b="1">
                <a:solidFill>
                  <a:srgbClr val="FF3300"/>
                </a:solidFill>
              </a:rPr>
              <a:t>DOMATES, PATATES, SARIMSAK, SOĞAN, PATLICAN, KABAK, BİBER</a:t>
            </a:r>
            <a:r>
              <a:rPr lang="tr-TR" b="1"/>
              <a:t> BAŞLICALARIDIR.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195" name="WordArt 4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7920038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EGE BÖLGESİ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1785926"/>
            <a:ext cx="57912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19" name="WordArt 4"/>
          <p:cNvSpPr>
            <a:spLocks noChangeArrowheads="1" noChangeShapeType="1" noTextEdit="1"/>
          </p:cNvSpPr>
          <p:nvPr/>
        </p:nvSpPr>
        <p:spPr bwMode="auto">
          <a:xfrm>
            <a:off x="2339975" y="115888"/>
            <a:ext cx="42481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EGE BÖLGESİ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323850" y="993775"/>
            <a:ext cx="8569325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800" b="1">
                <a:solidFill>
                  <a:srgbClr val="FF3300"/>
                </a:solidFill>
              </a:rPr>
              <a:t>TÜTÜN :</a:t>
            </a:r>
            <a:r>
              <a:rPr lang="tr-TR" sz="1800" b="1"/>
              <a:t> TÜRKİYE TÜTÜN ÜRETİMİNİN % 50’SİNİ BU BÖLGE KARŞILAR. TÜM KIYI OVALARINDA EKİMİ YAPILAN VE YURT DIŞINA İHRAÇ EDİLEN TÜTÜN EN ÇOK BAKIRÇAY OVASI’NDA YETİŞTİRİLİR.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ZEYTİN :</a:t>
            </a:r>
            <a:r>
              <a:rPr lang="tr-TR" sz="1800" b="1"/>
              <a:t> AKDENİZ İKLİMİNİN TANITICI KÜLTÜR BİTKİSİ OLAN ZEYTİN EN ÇOK EGE BÖLGESİ’NDE YETİŞTİRİLİR. TÜRKİYE ÜRETİMİNİN % 48’İNİ EGE BÖLGESİ SAĞLAR. EDREMİT – AYVALIK YÖRESİ BAŞTA OLMAK ÜZERE TÜM KIYI KESİMİNDE VE YER YER 100 KM İÇERİLERE KADAR ZEYTİN YETİŞTİRİLİR.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ÜZÜM :</a:t>
            </a:r>
            <a:r>
              <a:rPr lang="tr-TR" sz="1800" b="1"/>
              <a:t> TÜRKİYE’DE ÜZÜM ÜRETİMİNİN % 40’INI SAĞLAYAN BÖLGE 1. SIRADA YER ALIR. KURUTULARAK İHRAÇ EDİLEN ÇEKİRDEKSİZ ÜZÜMÜN TAMAMINI EGE BÖLGESİ ÜRETİR. BAŞTA GEDİZ OVASI OLMAK ÜZERE BÜYÜK VE KÜÇÜK MENDERES OVALARINDA YETİŞTİRİLİR.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İNCİR :</a:t>
            </a:r>
            <a:r>
              <a:rPr lang="tr-TR" sz="1800" b="1"/>
              <a:t> KIŞ ILIKLIĞI İSTEYEN VE AKDENİZ İKLİMİNE UYUMLU OLAN İNCİRİN %82’Sİ BU BÖLGEDE YETİŞTİRİLİR. BÜYÜK MENDERES, KÜÇÜK MENDERES VE GEDİZ OVALARINDA İNCİR ÜRETİMİ YOĞUNLAŞIR. KURUTULARAK YURT DIŞINA İHRAÇ EDİLEN İNCİRİN EN ÇOK YETİŞTİRİLDİĞİ YER İSE AYDIN’DIR.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2339975" y="115888"/>
            <a:ext cx="42481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EGE BÖLGESİ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74675" y="981075"/>
            <a:ext cx="8569325" cy="531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800" b="1">
                <a:solidFill>
                  <a:srgbClr val="FF3300"/>
                </a:solidFill>
              </a:rPr>
              <a:t>PAMUK :</a:t>
            </a:r>
            <a:r>
              <a:rPr lang="tr-TR" sz="1800" b="1"/>
              <a:t> AKDENİZ İKLİMİNE UYUMLU OLDUĞUNDAN KIYI OVALARINDA EKİMİ YAPILIR. BÜYÜK MENDERES VE GEDİZ OVALARINDA ÜRETİMİ YOĞUNLAŞIR. TÜRKİYE ÜRETİMİNİN % 42’SİNİ SAĞLAYAN EGE BÖLGESİ ÜRETİMDE İLK SIRAYI ALIR.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TURUNÇGİLLER :</a:t>
            </a:r>
            <a:r>
              <a:rPr lang="tr-TR" sz="1800" b="1"/>
              <a:t> AKDENİZ İKLİMİNE UYUMLU OLAN VE KIŞ ILIKLIĞI İSTEYEN TURUNÇGİL ÜRETİMİ, İZMİR’İN GÜNEYİNDEKİ KIYI OVALARINDA YAPILRI. TÜRKİYE ÜRETİMİNİN %10’UNU SAĞLAYAN BÖLGE, AKDENİZ BÖLGESİ’NDEN SONRA 2. SIRAYI ALIR.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PİRİNÇ :</a:t>
            </a:r>
            <a:r>
              <a:rPr lang="tr-TR" sz="1800" b="1"/>
              <a:t> ÇÖKÜNTÜ OVALARINDA EKİMİ YOĞUNLAŞIR.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SEBZE :</a:t>
            </a:r>
            <a:r>
              <a:rPr lang="tr-TR" sz="1800" b="1"/>
              <a:t> BÖLGENİN SEBZE ÜRETİMİNDE ÖNEMLİ BİR YERİ VARDIR. </a:t>
            </a:r>
            <a:r>
              <a:rPr lang="tr-TR" sz="1800" b="1">
                <a:solidFill>
                  <a:srgbClr val="FF3300"/>
                </a:solidFill>
              </a:rPr>
              <a:t>DOMATES, BİBER, PATLICAN, PATATES, SALATA, KEREVİZ, PIRASA,</a:t>
            </a:r>
            <a:r>
              <a:rPr lang="tr-TR" sz="1800" b="1"/>
              <a:t> BAŞLICALARIDIR. 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MEYVE :</a:t>
            </a:r>
            <a:r>
              <a:rPr lang="tr-TR" sz="1800" b="1"/>
              <a:t> BÖLGE KENDİNE ÖZGÜ MEYVE ÜRETİMİ İLE DİĞER BÖLGELERDEN AYRILIR. </a:t>
            </a:r>
            <a:r>
              <a:rPr lang="tr-TR" sz="1800" b="1">
                <a:solidFill>
                  <a:srgbClr val="FF3300"/>
                </a:solidFill>
              </a:rPr>
              <a:t>İNCİR, TURUNÇGİL </a:t>
            </a:r>
            <a:r>
              <a:rPr lang="tr-TR" sz="1800" b="1"/>
              <a:t>VE</a:t>
            </a:r>
            <a:r>
              <a:rPr lang="tr-TR" sz="1800" b="1">
                <a:solidFill>
                  <a:srgbClr val="FF3300"/>
                </a:solidFill>
              </a:rPr>
              <a:t> ÜZÜMÜN</a:t>
            </a:r>
            <a:r>
              <a:rPr lang="tr-TR" sz="1800" b="1"/>
              <a:t> YANI SIRA </a:t>
            </a:r>
            <a:r>
              <a:rPr lang="tr-TR" sz="1800" b="1">
                <a:solidFill>
                  <a:srgbClr val="FF3300"/>
                </a:solidFill>
              </a:rPr>
              <a:t>ELMA</a:t>
            </a:r>
            <a:r>
              <a:rPr lang="tr-TR" sz="1800" b="1"/>
              <a:t> VE </a:t>
            </a:r>
            <a:r>
              <a:rPr lang="tr-TR" sz="1800" b="1">
                <a:solidFill>
                  <a:srgbClr val="FF3300"/>
                </a:solidFill>
              </a:rPr>
              <a:t>KİRAZ </a:t>
            </a:r>
            <a:r>
              <a:rPr lang="tr-TR" sz="1800" b="1"/>
              <a:t>ÜRETİMİ DE ÖNEM TAŞIR.</a:t>
            </a:r>
            <a:r>
              <a:rPr lang="tr-TR" sz="1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228</TotalTime>
  <Words>405</Words>
  <PresentationFormat>Ekran Gösterisi (4:3)</PresentationFormat>
  <Paragraphs>75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Gezinti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</vt:vector>
  </TitlesOfParts>
  <Manager>www.sorubak.com</Manager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https://www.HangiSoru.com</dc:title>
  <dc:subject>https://www.HangiSoru.com</dc:subject>
  <dc:creator>https://www.HangiSoru.com</dc:creator>
  <cp:keywords>https:/www.HangiSoru.com</cp:keywords>
  <dc:description>https://www.HangiSoru.com</dc:description>
  <cp:lastModifiedBy>Öğretmenler Odası</cp:lastModifiedBy>
  <cp:revision>2</cp:revision>
  <dcterms:created xsi:type="dcterms:W3CDTF">2010-10-05T15:11:48Z</dcterms:created>
  <dcterms:modified xsi:type="dcterms:W3CDTF">2022-02-25T05:31:02Z</dcterms:modified>
  <cp:category>www.sorubak.com</cp:category>
</cp:coreProperties>
</file>