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 id="2147483732" r:id="rId2"/>
    <p:sldMasterId id="2147483744" r:id="rId3"/>
  </p:sldMasterIdLst>
  <p:notesMasterIdLst>
    <p:notesMasterId r:id="rId25"/>
  </p:notesMasterIdLst>
  <p:sldIdLst>
    <p:sldId id="256" r:id="rId4"/>
    <p:sldId id="263" r:id="rId5"/>
    <p:sldId id="260" r:id="rId6"/>
    <p:sldId id="280" r:id="rId7"/>
    <p:sldId id="258" r:id="rId8"/>
    <p:sldId id="259" r:id="rId9"/>
    <p:sldId id="261" r:id="rId10"/>
    <p:sldId id="262" r:id="rId11"/>
    <p:sldId id="264" r:id="rId12"/>
    <p:sldId id="266" r:id="rId13"/>
    <p:sldId id="267" r:id="rId14"/>
    <p:sldId id="269" r:id="rId15"/>
    <p:sldId id="281" r:id="rId16"/>
    <p:sldId id="270" r:id="rId17"/>
    <p:sldId id="271" r:id="rId18"/>
    <p:sldId id="275" r:id="rId19"/>
    <p:sldId id="276" r:id="rId20"/>
    <p:sldId id="282" r:id="rId21"/>
    <p:sldId id="272" r:id="rId22"/>
    <p:sldId id="273" r:id="rId23"/>
    <p:sldId id="27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2" d="100"/>
          <a:sy n="72" d="100"/>
        </p:scale>
        <p:origin x="-28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6CB3CE-F8F8-46B0-B988-2147FFA2330E}" type="datetimeFigureOut">
              <a:rPr lang="tr-TR" smtClean="0"/>
              <a:pPr/>
              <a:t>01.11.2017</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68A491-B128-47F2-B6F6-67FC4EEB781D}" type="slidenum">
              <a:rPr lang="tr-TR" smtClean="0"/>
              <a:pPr/>
              <a:t>‹#›</a:t>
            </a:fld>
            <a:endParaRPr lang="tr-TR"/>
          </a:p>
        </p:txBody>
      </p:sp>
    </p:spTree>
    <p:extLst>
      <p:ext uri="{BB962C8B-B14F-4D97-AF65-F5344CB8AC3E}">
        <p14:creationId xmlns="" xmlns:p14="http://schemas.microsoft.com/office/powerpoint/2010/main" val="41984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www.</a:t>
            </a:r>
            <a:r>
              <a:rPr lang="tr-TR" dirty="0" err="1" smtClean="0"/>
              <a:t>HangiSoru</a:t>
            </a:r>
            <a:r>
              <a:rPr lang="tr-TR" smtClean="0"/>
              <a:t>.com </a:t>
            </a:r>
            <a:endParaRPr lang="tr-TR"/>
          </a:p>
        </p:txBody>
      </p:sp>
      <p:sp>
        <p:nvSpPr>
          <p:cNvPr id="4" name="3 Slayt Numarası Yer Tutucusu"/>
          <p:cNvSpPr>
            <a:spLocks noGrp="1"/>
          </p:cNvSpPr>
          <p:nvPr>
            <p:ph type="sldNum" sz="quarter" idx="10"/>
          </p:nvPr>
        </p:nvSpPr>
        <p:spPr/>
        <p:txBody>
          <a:bodyPr/>
          <a:lstStyle/>
          <a:p>
            <a:fld id="{1868A491-B128-47F2-B6F6-67FC4EEB781D}" type="slidenum">
              <a:rPr lang="tr-TR" smtClean="0"/>
              <a:pPr/>
              <a:t>1</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68A491-B128-47F2-B6F6-67FC4EEB781D}" type="slidenum">
              <a:rPr lang="tr-TR" smtClean="0"/>
              <a:pPr/>
              <a:t>10</a:t>
            </a:fld>
            <a:endParaRPr lang="tr-TR"/>
          </a:p>
        </p:txBody>
      </p:sp>
    </p:spTree>
    <p:extLst>
      <p:ext uri="{BB962C8B-B14F-4D97-AF65-F5344CB8AC3E}">
        <p14:creationId xmlns="" xmlns:p14="http://schemas.microsoft.com/office/powerpoint/2010/main" val="47102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1868A491-B128-47F2-B6F6-67FC4EEB781D}" type="slidenum">
              <a:rPr lang="tr-TR" smtClean="0"/>
              <a:pPr/>
              <a:t>21</a:t>
            </a:fld>
            <a:endParaRPr lang="tr-TR"/>
          </a:p>
        </p:txBody>
      </p:sp>
    </p:spTree>
    <p:extLst>
      <p:ext uri="{BB962C8B-B14F-4D97-AF65-F5344CB8AC3E}">
        <p14:creationId xmlns="" xmlns:p14="http://schemas.microsoft.com/office/powerpoint/2010/main" val="924539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1730434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2207608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4203396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2ACA0A-525E-4CEC-960C-BCC91AB0DBDE}" type="slidenum">
              <a:rPr lang="tr-TR" smtClean="0"/>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221344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320185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2ACA0A-525E-4CEC-960C-BCC91AB0DBDE}" type="slidenum">
              <a:rPr lang="tr-TR" smtClean="0"/>
              <a:pPr/>
              <a:t>‹#›</a:t>
            </a:fld>
            <a:endParaRPr lang="tr-T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3447762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2833957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2371147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84116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a:t>Asıl alt başlık stilini düzenlemek için tıklatın</a:t>
            </a:r>
          </a:p>
        </p:txBody>
      </p:sp>
      <p:sp>
        <p:nvSpPr>
          <p:cNvPr id="4" name="Rectangle 4">
            <a:extLst>
              <a:ext uri="{FF2B5EF4-FFF2-40B4-BE49-F238E27FC236}">
                <a16:creationId xmlns:a16="http://schemas.microsoft.com/office/drawing/2014/main" xmlns="" id="{2328541A-854C-4DFE-B314-36C83A08BB51}"/>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xmlns="" id="{2851336B-038B-4D60-ADA5-D1D5E35B9CA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xmlns="" id="{28DB1618-4F94-49F0-A7C9-0485CBD802EB}"/>
              </a:ext>
            </a:extLst>
          </p:cNvPr>
          <p:cNvSpPr>
            <a:spLocks noGrp="1" noChangeArrowheads="1"/>
          </p:cNvSpPr>
          <p:nvPr>
            <p:ph type="sldNum" sz="quarter" idx="12"/>
          </p:nvPr>
        </p:nvSpPr>
        <p:spPr>
          <a:ln/>
        </p:spPr>
        <p:txBody>
          <a:bodyPr/>
          <a:lstStyle>
            <a:lvl1pPr>
              <a:defRPr/>
            </a:lvl1pPr>
          </a:lstStyle>
          <a:p>
            <a:fld id="{3AD488D4-B7BF-4402-A827-1AEE5F5ACBE5}" type="slidenum">
              <a:rPr lang="tr-TR" altLang="tr-TR"/>
              <a:pPr/>
              <a:t>‹#›</a:t>
            </a:fld>
            <a:endParaRPr lang="tr-TR" altLang="tr-TR"/>
          </a:p>
        </p:txBody>
      </p:sp>
    </p:spTree>
    <p:extLst>
      <p:ext uri="{BB962C8B-B14F-4D97-AF65-F5344CB8AC3E}">
        <p14:creationId xmlns="" xmlns:p14="http://schemas.microsoft.com/office/powerpoint/2010/main" val="414329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xmlns="" id="{72E3BD5F-7890-431F-99DF-F34E9069D7B6}"/>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xmlns="" id="{33656FEA-B0BE-4241-B459-5D8840C810A4}"/>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xmlns="" id="{7F7A4F8D-04FA-4F23-A546-13612D2AB6A6}"/>
              </a:ext>
            </a:extLst>
          </p:cNvPr>
          <p:cNvSpPr>
            <a:spLocks noGrp="1" noChangeArrowheads="1"/>
          </p:cNvSpPr>
          <p:nvPr>
            <p:ph type="sldNum" sz="quarter" idx="12"/>
          </p:nvPr>
        </p:nvSpPr>
        <p:spPr>
          <a:ln/>
        </p:spPr>
        <p:txBody>
          <a:bodyPr/>
          <a:lstStyle>
            <a:lvl1pPr>
              <a:defRPr/>
            </a:lvl1pPr>
          </a:lstStyle>
          <a:p>
            <a:fld id="{9F93822F-2042-4732-B30F-07EA0C3CDEC6}" type="slidenum">
              <a:rPr lang="tr-TR" altLang="tr-TR"/>
              <a:pPr/>
              <a:t>‹#›</a:t>
            </a:fld>
            <a:endParaRPr lang="tr-TR" altLang="tr-TR"/>
          </a:p>
        </p:txBody>
      </p:sp>
    </p:spTree>
    <p:extLst>
      <p:ext uri="{BB962C8B-B14F-4D97-AF65-F5344CB8AC3E}">
        <p14:creationId xmlns="" xmlns:p14="http://schemas.microsoft.com/office/powerpoint/2010/main" val="414451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32283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xmlns="" id="{17CAACD4-EB01-4B18-94A5-AA06DFF44EB9}"/>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xmlns="" id="{D253B085-4229-41D9-AFEA-E18678C3B082}"/>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xmlns="" id="{B15BEE40-E103-42B2-8697-70627D0E82B8}"/>
              </a:ext>
            </a:extLst>
          </p:cNvPr>
          <p:cNvSpPr>
            <a:spLocks noGrp="1" noChangeArrowheads="1"/>
          </p:cNvSpPr>
          <p:nvPr>
            <p:ph type="sldNum" sz="quarter" idx="12"/>
          </p:nvPr>
        </p:nvSpPr>
        <p:spPr>
          <a:ln/>
        </p:spPr>
        <p:txBody>
          <a:bodyPr/>
          <a:lstStyle>
            <a:lvl1pPr>
              <a:defRPr/>
            </a:lvl1pPr>
          </a:lstStyle>
          <a:p>
            <a:fld id="{7D06520D-033D-4A24-97EB-FA5B0A4A405C}" type="slidenum">
              <a:rPr lang="tr-TR" altLang="tr-TR"/>
              <a:pPr/>
              <a:t>‹#›</a:t>
            </a:fld>
            <a:endParaRPr lang="tr-TR" altLang="tr-TR"/>
          </a:p>
        </p:txBody>
      </p:sp>
    </p:spTree>
    <p:extLst>
      <p:ext uri="{BB962C8B-B14F-4D97-AF65-F5344CB8AC3E}">
        <p14:creationId xmlns="" xmlns:p14="http://schemas.microsoft.com/office/powerpoint/2010/main" val="14935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xmlns="" id="{9C7DBD00-28C8-421E-A678-9F2592696D7A}"/>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xmlns="" id="{CBCB9FFF-5A2B-451B-9C8D-5A3310C64EA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xmlns="" id="{025B1FD0-DC69-4005-A163-93E1953079AF}"/>
              </a:ext>
            </a:extLst>
          </p:cNvPr>
          <p:cNvSpPr>
            <a:spLocks noGrp="1" noChangeArrowheads="1"/>
          </p:cNvSpPr>
          <p:nvPr>
            <p:ph type="sldNum" sz="quarter" idx="12"/>
          </p:nvPr>
        </p:nvSpPr>
        <p:spPr>
          <a:ln/>
        </p:spPr>
        <p:txBody>
          <a:bodyPr/>
          <a:lstStyle>
            <a:lvl1pPr>
              <a:defRPr/>
            </a:lvl1pPr>
          </a:lstStyle>
          <a:p>
            <a:fld id="{554DDF24-29CC-4FF2-84BC-231C9B945700}" type="slidenum">
              <a:rPr lang="tr-TR" altLang="tr-TR"/>
              <a:pPr/>
              <a:t>‹#›</a:t>
            </a:fld>
            <a:endParaRPr lang="tr-TR" altLang="tr-TR"/>
          </a:p>
        </p:txBody>
      </p:sp>
    </p:spTree>
    <p:extLst>
      <p:ext uri="{BB962C8B-B14F-4D97-AF65-F5344CB8AC3E}">
        <p14:creationId xmlns="" xmlns:p14="http://schemas.microsoft.com/office/powerpoint/2010/main" val="1373615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xmlns="" id="{1860D392-650A-4E2F-8CF3-D611DF0EC552}"/>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5">
            <a:extLst>
              <a:ext uri="{FF2B5EF4-FFF2-40B4-BE49-F238E27FC236}">
                <a16:creationId xmlns:a16="http://schemas.microsoft.com/office/drawing/2014/main" xmlns="" id="{172BDF36-69D9-4161-926F-29C92C8FE86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6">
            <a:extLst>
              <a:ext uri="{FF2B5EF4-FFF2-40B4-BE49-F238E27FC236}">
                <a16:creationId xmlns:a16="http://schemas.microsoft.com/office/drawing/2014/main" xmlns="" id="{DC8B4A83-9F09-4476-8AF8-102906B303C5}"/>
              </a:ext>
            </a:extLst>
          </p:cNvPr>
          <p:cNvSpPr>
            <a:spLocks noGrp="1" noChangeArrowheads="1"/>
          </p:cNvSpPr>
          <p:nvPr>
            <p:ph type="sldNum" sz="quarter" idx="12"/>
          </p:nvPr>
        </p:nvSpPr>
        <p:spPr>
          <a:ln/>
        </p:spPr>
        <p:txBody>
          <a:bodyPr/>
          <a:lstStyle>
            <a:lvl1pPr>
              <a:defRPr/>
            </a:lvl1pPr>
          </a:lstStyle>
          <a:p>
            <a:fld id="{9C86F98B-A406-48C4-AA08-230529DEB8B3}" type="slidenum">
              <a:rPr lang="tr-TR" altLang="tr-TR"/>
              <a:pPr/>
              <a:t>‹#›</a:t>
            </a:fld>
            <a:endParaRPr lang="tr-TR" altLang="tr-TR"/>
          </a:p>
        </p:txBody>
      </p:sp>
    </p:spTree>
    <p:extLst>
      <p:ext uri="{BB962C8B-B14F-4D97-AF65-F5344CB8AC3E}">
        <p14:creationId xmlns="" xmlns:p14="http://schemas.microsoft.com/office/powerpoint/2010/main" val="3744733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xmlns="" id="{99B9B0C0-ED65-4837-B08B-76F0D627A05A}"/>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5">
            <a:extLst>
              <a:ext uri="{FF2B5EF4-FFF2-40B4-BE49-F238E27FC236}">
                <a16:creationId xmlns:a16="http://schemas.microsoft.com/office/drawing/2014/main" xmlns="" id="{B1615C49-9C74-4FB3-B1DE-A10E05CFD2E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6">
            <a:extLst>
              <a:ext uri="{FF2B5EF4-FFF2-40B4-BE49-F238E27FC236}">
                <a16:creationId xmlns:a16="http://schemas.microsoft.com/office/drawing/2014/main" xmlns="" id="{5F632F65-62C9-4E56-AA1F-54E0B1571143}"/>
              </a:ext>
            </a:extLst>
          </p:cNvPr>
          <p:cNvSpPr>
            <a:spLocks noGrp="1" noChangeArrowheads="1"/>
          </p:cNvSpPr>
          <p:nvPr>
            <p:ph type="sldNum" sz="quarter" idx="12"/>
          </p:nvPr>
        </p:nvSpPr>
        <p:spPr>
          <a:ln/>
        </p:spPr>
        <p:txBody>
          <a:bodyPr/>
          <a:lstStyle>
            <a:lvl1pPr>
              <a:defRPr/>
            </a:lvl1pPr>
          </a:lstStyle>
          <a:p>
            <a:fld id="{37BAE773-274D-4319-BB20-FC27E725AD12}" type="slidenum">
              <a:rPr lang="tr-TR" altLang="tr-TR"/>
              <a:pPr/>
              <a:t>‹#›</a:t>
            </a:fld>
            <a:endParaRPr lang="tr-TR" altLang="tr-TR"/>
          </a:p>
        </p:txBody>
      </p:sp>
    </p:spTree>
    <p:extLst>
      <p:ext uri="{BB962C8B-B14F-4D97-AF65-F5344CB8AC3E}">
        <p14:creationId xmlns="" xmlns:p14="http://schemas.microsoft.com/office/powerpoint/2010/main" val="158166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2425FA42-C3BD-4DAD-A308-6579BCB1494E}"/>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5">
            <a:extLst>
              <a:ext uri="{FF2B5EF4-FFF2-40B4-BE49-F238E27FC236}">
                <a16:creationId xmlns:a16="http://schemas.microsoft.com/office/drawing/2014/main" xmlns="" id="{B9F35713-E828-469C-8335-42560A579EB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6">
            <a:extLst>
              <a:ext uri="{FF2B5EF4-FFF2-40B4-BE49-F238E27FC236}">
                <a16:creationId xmlns:a16="http://schemas.microsoft.com/office/drawing/2014/main" xmlns="" id="{18772070-FA28-4040-B792-90934BF383C8}"/>
              </a:ext>
            </a:extLst>
          </p:cNvPr>
          <p:cNvSpPr>
            <a:spLocks noGrp="1" noChangeArrowheads="1"/>
          </p:cNvSpPr>
          <p:nvPr>
            <p:ph type="sldNum" sz="quarter" idx="12"/>
          </p:nvPr>
        </p:nvSpPr>
        <p:spPr>
          <a:ln/>
        </p:spPr>
        <p:txBody>
          <a:bodyPr/>
          <a:lstStyle>
            <a:lvl1pPr>
              <a:defRPr/>
            </a:lvl1pPr>
          </a:lstStyle>
          <a:p>
            <a:fld id="{EE6367E8-CFBF-4EC0-B65C-32AB761EF931}" type="slidenum">
              <a:rPr lang="tr-TR" altLang="tr-TR"/>
              <a:pPr/>
              <a:t>‹#›</a:t>
            </a:fld>
            <a:endParaRPr lang="tr-TR" altLang="tr-TR"/>
          </a:p>
        </p:txBody>
      </p:sp>
    </p:spTree>
    <p:extLst>
      <p:ext uri="{BB962C8B-B14F-4D97-AF65-F5344CB8AC3E}">
        <p14:creationId xmlns="" xmlns:p14="http://schemas.microsoft.com/office/powerpoint/2010/main" val="1206685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xmlns="" id="{7DE99227-6095-403F-BC9B-091633C70867}"/>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xmlns="" id="{0E697A27-9287-4267-9C11-B6E2C057281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xmlns="" id="{7B7CF0F6-F809-4224-BB00-0A7DFA50480B}"/>
              </a:ext>
            </a:extLst>
          </p:cNvPr>
          <p:cNvSpPr>
            <a:spLocks noGrp="1" noChangeArrowheads="1"/>
          </p:cNvSpPr>
          <p:nvPr>
            <p:ph type="sldNum" sz="quarter" idx="12"/>
          </p:nvPr>
        </p:nvSpPr>
        <p:spPr>
          <a:ln/>
        </p:spPr>
        <p:txBody>
          <a:bodyPr/>
          <a:lstStyle>
            <a:lvl1pPr>
              <a:defRPr/>
            </a:lvl1pPr>
          </a:lstStyle>
          <a:p>
            <a:fld id="{3CC3C5C5-F5E9-4DC1-B410-126B84E7CDE8}" type="slidenum">
              <a:rPr lang="tr-TR" altLang="tr-TR"/>
              <a:pPr/>
              <a:t>‹#›</a:t>
            </a:fld>
            <a:endParaRPr lang="tr-TR" altLang="tr-TR"/>
          </a:p>
        </p:txBody>
      </p:sp>
    </p:spTree>
    <p:extLst>
      <p:ext uri="{BB962C8B-B14F-4D97-AF65-F5344CB8AC3E}">
        <p14:creationId xmlns="" xmlns:p14="http://schemas.microsoft.com/office/powerpoint/2010/main" val="139446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xmlns="" id="{15705271-0D09-4276-805D-35CD517D65AF}"/>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5">
            <a:extLst>
              <a:ext uri="{FF2B5EF4-FFF2-40B4-BE49-F238E27FC236}">
                <a16:creationId xmlns:a16="http://schemas.microsoft.com/office/drawing/2014/main" xmlns="" id="{6BF8421B-F03B-4294-8304-BC6E4976C13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6">
            <a:extLst>
              <a:ext uri="{FF2B5EF4-FFF2-40B4-BE49-F238E27FC236}">
                <a16:creationId xmlns:a16="http://schemas.microsoft.com/office/drawing/2014/main" xmlns="" id="{7457A6BC-DCF5-43B9-B57A-F6FF57F2A988}"/>
              </a:ext>
            </a:extLst>
          </p:cNvPr>
          <p:cNvSpPr>
            <a:spLocks noGrp="1" noChangeArrowheads="1"/>
          </p:cNvSpPr>
          <p:nvPr>
            <p:ph type="sldNum" sz="quarter" idx="12"/>
          </p:nvPr>
        </p:nvSpPr>
        <p:spPr>
          <a:ln/>
        </p:spPr>
        <p:txBody>
          <a:bodyPr/>
          <a:lstStyle>
            <a:lvl1pPr>
              <a:defRPr/>
            </a:lvl1pPr>
          </a:lstStyle>
          <a:p>
            <a:fld id="{1EDF01B2-16C2-4329-9C79-12323310B773}" type="slidenum">
              <a:rPr lang="tr-TR" altLang="tr-TR"/>
              <a:pPr/>
              <a:t>‹#›</a:t>
            </a:fld>
            <a:endParaRPr lang="tr-TR" altLang="tr-TR"/>
          </a:p>
        </p:txBody>
      </p:sp>
    </p:spTree>
    <p:extLst>
      <p:ext uri="{BB962C8B-B14F-4D97-AF65-F5344CB8AC3E}">
        <p14:creationId xmlns="" xmlns:p14="http://schemas.microsoft.com/office/powerpoint/2010/main" val="855898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xmlns="" id="{69B92FB4-1F04-451B-91C7-9F63179EF098}"/>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xmlns="" id="{C9DBF91F-9436-4242-A065-A5C15D9CF16E}"/>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xmlns="" id="{8B592934-66B6-4487-AEBA-21445B209D05}"/>
              </a:ext>
            </a:extLst>
          </p:cNvPr>
          <p:cNvSpPr>
            <a:spLocks noGrp="1" noChangeArrowheads="1"/>
          </p:cNvSpPr>
          <p:nvPr>
            <p:ph type="sldNum" sz="quarter" idx="12"/>
          </p:nvPr>
        </p:nvSpPr>
        <p:spPr>
          <a:ln/>
        </p:spPr>
        <p:txBody>
          <a:bodyPr/>
          <a:lstStyle>
            <a:lvl1pPr>
              <a:defRPr/>
            </a:lvl1pPr>
          </a:lstStyle>
          <a:p>
            <a:fld id="{B404BA46-31F4-4FAE-BA8E-CBF22F98FB38}" type="slidenum">
              <a:rPr lang="tr-TR" altLang="tr-TR"/>
              <a:pPr/>
              <a:t>‹#›</a:t>
            </a:fld>
            <a:endParaRPr lang="tr-TR" altLang="tr-TR"/>
          </a:p>
        </p:txBody>
      </p:sp>
    </p:spTree>
    <p:extLst>
      <p:ext uri="{BB962C8B-B14F-4D97-AF65-F5344CB8AC3E}">
        <p14:creationId xmlns="" xmlns:p14="http://schemas.microsoft.com/office/powerpoint/2010/main" val="1223029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xmlns="" id="{F7EBE02E-3EAE-4244-9F05-25E98A1BE893}"/>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5">
            <a:extLst>
              <a:ext uri="{FF2B5EF4-FFF2-40B4-BE49-F238E27FC236}">
                <a16:creationId xmlns:a16="http://schemas.microsoft.com/office/drawing/2014/main" xmlns="" id="{918ED106-DF90-4091-8AF0-97C887DF8D68}"/>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6">
            <a:extLst>
              <a:ext uri="{FF2B5EF4-FFF2-40B4-BE49-F238E27FC236}">
                <a16:creationId xmlns:a16="http://schemas.microsoft.com/office/drawing/2014/main" xmlns="" id="{7138413A-EE61-489D-8393-B72B0805B4D5}"/>
              </a:ext>
            </a:extLst>
          </p:cNvPr>
          <p:cNvSpPr>
            <a:spLocks noGrp="1" noChangeArrowheads="1"/>
          </p:cNvSpPr>
          <p:nvPr>
            <p:ph type="sldNum" sz="quarter" idx="12"/>
          </p:nvPr>
        </p:nvSpPr>
        <p:spPr>
          <a:ln/>
        </p:spPr>
        <p:txBody>
          <a:bodyPr/>
          <a:lstStyle>
            <a:lvl1pPr>
              <a:defRPr/>
            </a:lvl1pPr>
          </a:lstStyle>
          <a:p>
            <a:fld id="{8D987661-FF4B-45A8-818F-066DFA531556}" type="slidenum">
              <a:rPr lang="tr-TR" altLang="tr-TR"/>
              <a:pPr/>
              <a:t>‹#›</a:t>
            </a:fld>
            <a:endParaRPr lang="tr-TR" altLang="tr-TR"/>
          </a:p>
        </p:txBody>
      </p:sp>
    </p:spTree>
    <p:extLst>
      <p:ext uri="{BB962C8B-B14F-4D97-AF65-F5344CB8AC3E}">
        <p14:creationId xmlns="" xmlns:p14="http://schemas.microsoft.com/office/powerpoint/2010/main" val="3957939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xmlns="" id="{E0FB0C1F-7D6D-4FA6-8686-80C7A543AA4E}"/>
              </a:ext>
            </a:extLst>
          </p:cNvPr>
          <p:cNvGrpSpPr>
            <a:grpSpLocks/>
          </p:cNvGrpSpPr>
          <p:nvPr/>
        </p:nvGrpSpPr>
        <p:grpSpPr bwMode="auto">
          <a:xfrm>
            <a:off x="0" y="3902075"/>
            <a:ext cx="3400425" cy="2949575"/>
            <a:chOff x="0" y="2458"/>
            <a:chExt cx="2142" cy="1858"/>
          </a:xfrm>
        </p:grpSpPr>
        <p:sp>
          <p:nvSpPr>
            <p:cNvPr id="5" name="Freeform 3">
              <a:extLst>
                <a:ext uri="{FF2B5EF4-FFF2-40B4-BE49-F238E27FC236}">
                  <a16:creationId xmlns:a16="http://schemas.microsoft.com/office/drawing/2014/main" xmlns="" id="{60BBD52F-1671-4E83-AD86-61CDA64FC2BD}"/>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latin typeface="Arial" charset="0"/>
              </a:endParaRPr>
            </a:p>
          </p:txBody>
        </p:sp>
        <p:sp>
          <p:nvSpPr>
            <p:cNvPr id="6" name="Freeform 4">
              <a:extLst>
                <a:ext uri="{FF2B5EF4-FFF2-40B4-BE49-F238E27FC236}">
                  <a16:creationId xmlns:a16="http://schemas.microsoft.com/office/drawing/2014/main" xmlns="" id="{A6BD2A91-674E-4CD0-819B-304F3B4DFEA7}"/>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tr-TR">
                <a:latin typeface="Arial" charset="0"/>
              </a:endParaRPr>
            </a:p>
          </p:txBody>
        </p:sp>
        <p:sp>
          <p:nvSpPr>
            <p:cNvPr id="7" name="Freeform 5">
              <a:extLst>
                <a:ext uri="{FF2B5EF4-FFF2-40B4-BE49-F238E27FC236}">
                  <a16:creationId xmlns:a16="http://schemas.microsoft.com/office/drawing/2014/main" xmlns="" id="{64028286-9739-4955-9CB6-00B79632C88B}"/>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latin typeface="Arial" charset="0"/>
              </a:endParaRPr>
            </a:p>
          </p:txBody>
        </p:sp>
        <p:sp>
          <p:nvSpPr>
            <p:cNvPr id="8" name="Freeform 6">
              <a:extLst>
                <a:ext uri="{FF2B5EF4-FFF2-40B4-BE49-F238E27FC236}">
                  <a16:creationId xmlns:a16="http://schemas.microsoft.com/office/drawing/2014/main" xmlns="" id="{0447FBC9-66E9-49DC-8E66-7DB994A6FC73}"/>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latin typeface="Arial" charset="0"/>
              </a:endParaRPr>
            </a:p>
          </p:txBody>
        </p:sp>
        <p:sp>
          <p:nvSpPr>
            <p:cNvPr id="9" name="Oval 7">
              <a:extLst>
                <a:ext uri="{FF2B5EF4-FFF2-40B4-BE49-F238E27FC236}">
                  <a16:creationId xmlns:a16="http://schemas.microsoft.com/office/drawing/2014/main" xmlns="" id="{1663FD08-F0D3-4F26-B543-C684F4A03C35}"/>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latin typeface="Arial" charset="0"/>
              </a:endParaRPr>
            </a:p>
          </p:txBody>
        </p:sp>
        <p:sp>
          <p:nvSpPr>
            <p:cNvPr id="10" name="Oval 8">
              <a:extLst>
                <a:ext uri="{FF2B5EF4-FFF2-40B4-BE49-F238E27FC236}">
                  <a16:creationId xmlns:a16="http://schemas.microsoft.com/office/drawing/2014/main" xmlns="" id="{D53D4F04-6069-4103-9920-5D7BA27CAAE9}"/>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tr-TR">
                <a:latin typeface="Arial" charset="0"/>
              </a:endParaRPr>
            </a:p>
          </p:txBody>
        </p:sp>
        <p:sp>
          <p:nvSpPr>
            <p:cNvPr id="11" name="Oval 9">
              <a:extLst>
                <a:ext uri="{FF2B5EF4-FFF2-40B4-BE49-F238E27FC236}">
                  <a16:creationId xmlns:a16="http://schemas.microsoft.com/office/drawing/2014/main" xmlns="" id="{6345087A-4EAF-4F0E-8B51-1912D9C11126}"/>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latin typeface="Arial" charset="0"/>
              </a:endParaRPr>
            </a:p>
          </p:txBody>
        </p:sp>
      </p:grpSp>
      <p:sp>
        <p:nvSpPr>
          <p:cNvPr id="235530" name="Rectangle 10"/>
          <p:cNvSpPr>
            <a:spLocks noGrp="1" noChangeArrowheads="1"/>
          </p:cNvSpPr>
          <p:nvPr>
            <p:ph type="ctrTitle" sz="quarter"/>
          </p:nvPr>
        </p:nvSpPr>
        <p:spPr>
          <a:xfrm>
            <a:off x="685800" y="1873250"/>
            <a:ext cx="7772400" cy="1555750"/>
          </a:xfrm>
        </p:spPr>
        <p:txBody>
          <a:bodyPr/>
          <a:lstStyle>
            <a:lvl1pPr>
              <a:defRPr sz="4800"/>
            </a:lvl1pPr>
          </a:lstStyle>
          <a:p>
            <a:r>
              <a:rPr lang="tr-TR"/>
              <a:t>Asıl başlık stili için tıklatın</a:t>
            </a:r>
          </a:p>
        </p:txBody>
      </p:sp>
      <p:sp>
        <p:nvSpPr>
          <p:cNvPr id="23553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2" name="Rectangle 12">
            <a:extLst>
              <a:ext uri="{FF2B5EF4-FFF2-40B4-BE49-F238E27FC236}">
                <a16:creationId xmlns:a16="http://schemas.microsoft.com/office/drawing/2014/main" xmlns="" id="{BACF38D6-E1A9-4385-B30D-8F4BA41B3811}"/>
              </a:ext>
            </a:extLst>
          </p:cNvPr>
          <p:cNvSpPr>
            <a:spLocks noGrp="1" noChangeArrowheads="1"/>
          </p:cNvSpPr>
          <p:nvPr>
            <p:ph type="dt" sz="quarter" idx="10"/>
          </p:nvPr>
        </p:nvSpPr>
        <p:spPr/>
        <p:txBody>
          <a:bodyPr/>
          <a:lstStyle>
            <a:lvl1pPr>
              <a:defRPr smtClean="0"/>
            </a:lvl1pPr>
          </a:lstStyle>
          <a:p>
            <a:pPr>
              <a:defRPr/>
            </a:pPr>
            <a:endParaRPr lang="tr-TR"/>
          </a:p>
        </p:txBody>
      </p:sp>
      <p:sp>
        <p:nvSpPr>
          <p:cNvPr id="13" name="Rectangle 13">
            <a:extLst>
              <a:ext uri="{FF2B5EF4-FFF2-40B4-BE49-F238E27FC236}">
                <a16:creationId xmlns:a16="http://schemas.microsoft.com/office/drawing/2014/main" xmlns="" id="{C7719625-9C2B-4E4D-A91B-B917C5FF7E3E}"/>
              </a:ext>
            </a:extLst>
          </p:cNvPr>
          <p:cNvSpPr>
            <a:spLocks noGrp="1" noChangeArrowheads="1"/>
          </p:cNvSpPr>
          <p:nvPr>
            <p:ph type="ftr" sz="quarter" idx="11"/>
          </p:nvPr>
        </p:nvSpPr>
        <p:spPr/>
        <p:txBody>
          <a:bodyPr/>
          <a:lstStyle>
            <a:lvl1pPr>
              <a:defRPr smtClean="0"/>
            </a:lvl1pPr>
          </a:lstStyle>
          <a:p>
            <a:pPr>
              <a:defRPr/>
            </a:pPr>
            <a:endParaRPr lang="tr-TR"/>
          </a:p>
        </p:txBody>
      </p:sp>
      <p:sp>
        <p:nvSpPr>
          <p:cNvPr id="14" name="Rectangle 14">
            <a:extLst>
              <a:ext uri="{FF2B5EF4-FFF2-40B4-BE49-F238E27FC236}">
                <a16:creationId xmlns:a16="http://schemas.microsoft.com/office/drawing/2014/main" xmlns="" id="{C1AF8E48-5C4B-4F29-A044-A306EC4CDAD5}"/>
              </a:ext>
            </a:extLst>
          </p:cNvPr>
          <p:cNvSpPr>
            <a:spLocks noGrp="1" noChangeArrowheads="1"/>
          </p:cNvSpPr>
          <p:nvPr>
            <p:ph type="sldNum" sz="quarter" idx="12"/>
          </p:nvPr>
        </p:nvSpPr>
        <p:spPr/>
        <p:txBody>
          <a:bodyPr/>
          <a:lstStyle>
            <a:lvl1pPr>
              <a:defRPr/>
            </a:lvl1pPr>
          </a:lstStyle>
          <a:p>
            <a:fld id="{5C6F00FA-2284-42FF-A946-985F2966B6B3}" type="slidenum">
              <a:rPr lang="tr-TR" altLang="tr-TR"/>
              <a:pPr/>
              <a:t>‹#›</a:t>
            </a:fld>
            <a:endParaRPr lang="tr-TR" altLang="tr-TR"/>
          </a:p>
        </p:txBody>
      </p:sp>
    </p:spTree>
    <p:extLst>
      <p:ext uri="{BB962C8B-B14F-4D97-AF65-F5344CB8AC3E}">
        <p14:creationId xmlns="" xmlns:p14="http://schemas.microsoft.com/office/powerpoint/2010/main" val="312718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27650045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2">
            <a:extLst>
              <a:ext uri="{FF2B5EF4-FFF2-40B4-BE49-F238E27FC236}">
                <a16:creationId xmlns:a16="http://schemas.microsoft.com/office/drawing/2014/main" xmlns="" id="{F37E9A69-762B-4E68-9B14-228985241F7C}"/>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3">
            <a:extLst>
              <a:ext uri="{FF2B5EF4-FFF2-40B4-BE49-F238E27FC236}">
                <a16:creationId xmlns:a16="http://schemas.microsoft.com/office/drawing/2014/main" xmlns="" id="{B61ABABA-E4CB-4E52-A0C3-CD7DCAABA65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4">
            <a:extLst>
              <a:ext uri="{FF2B5EF4-FFF2-40B4-BE49-F238E27FC236}">
                <a16:creationId xmlns:a16="http://schemas.microsoft.com/office/drawing/2014/main" xmlns="" id="{EA5F68D1-A652-45F9-B09D-64F74492C255}"/>
              </a:ext>
            </a:extLst>
          </p:cNvPr>
          <p:cNvSpPr>
            <a:spLocks noGrp="1" noChangeArrowheads="1"/>
          </p:cNvSpPr>
          <p:nvPr>
            <p:ph type="sldNum" sz="quarter" idx="12"/>
          </p:nvPr>
        </p:nvSpPr>
        <p:spPr>
          <a:ln/>
        </p:spPr>
        <p:txBody>
          <a:bodyPr/>
          <a:lstStyle>
            <a:lvl1pPr>
              <a:defRPr/>
            </a:lvl1pPr>
          </a:lstStyle>
          <a:p>
            <a:fld id="{B7298590-D495-4E15-BF1C-5726280648C0}" type="slidenum">
              <a:rPr lang="tr-TR" altLang="tr-TR"/>
              <a:pPr/>
              <a:t>‹#›</a:t>
            </a:fld>
            <a:endParaRPr lang="tr-TR" altLang="tr-TR"/>
          </a:p>
        </p:txBody>
      </p:sp>
    </p:spTree>
    <p:extLst>
      <p:ext uri="{BB962C8B-B14F-4D97-AF65-F5344CB8AC3E}">
        <p14:creationId xmlns="" xmlns:p14="http://schemas.microsoft.com/office/powerpoint/2010/main" val="33183822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a:t>Asıl metin stillerini düzenlemek için tıklatın</a:t>
            </a:r>
          </a:p>
        </p:txBody>
      </p:sp>
      <p:sp>
        <p:nvSpPr>
          <p:cNvPr id="4" name="Rectangle 12">
            <a:extLst>
              <a:ext uri="{FF2B5EF4-FFF2-40B4-BE49-F238E27FC236}">
                <a16:creationId xmlns:a16="http://schemas.microsoft.com/office/drawing/2014/main" xmlns="" id="{ACB09057-6A79-4CE7-B446-ED072F565895}"/>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3">
            <a:extLst>
              <a:ext uri="{FF2B5EF4-FFF2-40B4-BE49-F238E27FC236}">
                <a16:creationId xmlns:a16="http://schemas.microsoft.com/office/drawing/2014/main" xmlns="" id="{E8C5604A-C71D-468E-8FA1-41B55650368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4">
            <a:extLst>
              <a:ext uri="{FF2B5EF4-FFF2-40B4-BE49-F238E27FC236}">
                <a16:creationId xmlns:a16="http://schemas.microsoft.com/office/drawing/2014/main" xmlns="" id="{99DA4CD6-68D7-491D-BC62-FD9682AF9BB0}"/>
              </a:ext>
            </a:extLst>
          </p:cNvPr>
          <p:cNvSpPr>
            <a:spLocks noGrp="1" noChangeArrowheads="1"/>
          </p:cNvSpPr>
          <p:nvPr>
            <p:ph type="sldNum" sz="quarter" idx="12"/>
          </p:nvPr>
        </p:nvSpPr>
        <p:spPr>
          <a:ln/>
        </p:spPr>
        <p:txBody>
          <a:bodyPr/>
          <a:lstStyle>
            <a:lvl1pPr>
              <a:defRPr/>
            </a:lvl1pPr>
          </a:lstStyle>
          <a:p>
            <a:fld id="{91E136A8-4714-4CCC-A480-FE0D55721A97}" type="slidenum">
              <a:rPr lang="tr-TR" altLang="tr-TR"/>
              <a:pPr/>
              <a:t>‹#›</a:t>
            </a:fld>
            <a:endParaRPr lang="tr-TR" altLang="tr-TR"/>
          </a:p>
        </p:txBody>
      </p:sp>
    </p:spTree>
    <p:extLst>
      <p:ext uri="{BB962C8B-B14F-4D97-AF65-F5344CB8AC3E}">
        <p14:creationId xmlns="" xmlns:p14="http://schemas.microsoft.com/office/powerpoint/2010/main" val="1235925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2">
            <a:extLst>
              <a:ext uri="{FF2B5EF4-FFF2-40B4-BE49-F238E27FC236}">
                <a16:creationId xmlns:a16="http://schemas.microsoft.com/office/drawing/2014/main" xmlns="" id="{066107CD-4330-43D1-BEB1-7782C0406D5F}"/>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xmlns="" id="{CE17AC3B-AE76-456F-9A4F-68393C9A0DCA}"/>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4">
            <a:extLst>
              <a:ext uri="{FF2B5EF4-FFF2-40B4-BE49-F238E27FC236}">
                <a16:creationId xmlns:a16="http://schemas.microsoft.com/office/drawing/2014/main" xmlns="" id="{7D6E76FB-8405-4C61-958B-C08AE2FA59F3}"/>
              </a:ext>
            </a:extLst>
          </p:cNvPr>
          <p:cNvSpPr>
            <a:spLocks noGrp="1" noChangeArrowheads="1"/>
          </p:cNvSpPr>
          <p:nvPr>
            <p:ph type="sldNum" sz="quarter" idx="12"/>
          </p:nvPr>
        </p:nvSpPr>
        <p:spPr>
          <a:ln/>
        </p:spPr>
        <p:txBody>
          <a:bodyPr/>
          <a:lstStyle>
            <a:lvl1pPr>
              <a:defRPr/>
            </a:lvl1pPr>
          </a:lstStyle>
          <a:p>
            <a:fld id="{AAB54E90-4D9B-4EE0-B49C-50D1AB72F9BC}" type="slidenum">
              <a:rPr lang="tr-TR" altLang="tr-TR"/>
              <a:pPr/>
              <a:t>‹#›</a:t>
            </a:fld>
            <a:endParaRPr lang="tr-TR" altLang="tr-TR"/>
          </a:p>
        </p:txBody>
      </p:sp>
    </p:spTree>
    <p:extLst>
      <p:ext uri="{BB962C8B-B14F-4D97-AF65-F5344CB8AC3E}">
        <p14:creationId xmlns="" xmlns:p14="http://schemas.microsoft.com/office/powerpoint/2010/main" val="3987670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12">
            <a:extLst>
              <a:ext uri="{FF2B5EF4-FFF2-40B4-BE49-F238E27FC236}">
                <a16:creationId xmlns:a16="http://schemas.microsoft.com/office/drawing/2014/main" xmlns="" id="{E86C8B1C-582F-4010-A294-B0474860D527}"/>
              </a:ext>
            </a:extLst>
          </p:cNvPr>
          <p:cNvSpPr>
            <a:spLocks noGrp="1" noChangeArrowheads="1"/>
          </p:cNvSpPr>
          <p:nvPr>
            <p:ph type="dt" sz="half" idx="10"/>
          </p:nvPr>
        </p:nvSpPr>
        <p:spPr>
          <a:ln/>
        </p:spPr>
        <p:txBody>
          <a:bodyPr/>
          <a:lstStyle>
            <a:lvl1pPr>
              <a:defRPr/>
            </a:lvl1pPr>
          </a:lstStyle>
          <a:p>
            <a:pPr>
              <a:defRPr/>
            </a:pPr>
            <a:endParaRPr lang="tr-TR"/>
          </a:p>
        </p:txBody>
      </p:sp>
      <p:sp>
        <p:nvSpPr>
          <p:cNvPr id="8" name="Rectangle 13">
            <a:extLst>
              <a:ext uri="{FF2B5EF4-FFF2-40B4-BE49-F238E27FC236}">
                <a16:creationId xmlns:a16="http://schemas.microsoft.com/office/drawing/2014/main" xmlns="" id="{92FC34B0-F028-4512-88FF-D0D2AC660CE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9" name="Rectangle 14">
            <a:extLst>
              <a:ext uri="{FF2B5EF4-FFF2-40B4-BE49-F238E27FC236}">
                <a16:creationId xmlns:a16="http://schemas.microsoft.com/office/drawing/2014/main" xmlns="" id="{6918F8E1-0381-4661-B442-4B0CA669B629}"/>
              </a:ext>
            </a:extLst>
          </p:cNvPr>
          <p:cNvSpPr>
            <a:spLocks noGrp="1" noChangeArrowheads="1"/>
          </p:cNvSpPr>
          <p:nvPr>
            <p:ph type="sldNum" sz="quarter" idx="12"/>
          </p:nvPr>
        </p:nvSpPr>
        <p:spPr>
          <a:ln/>
        </p:spPr>
        <p:txBody>
          <a:bodyPr/>
          <a:lstStyle>
            <a:lvl1pPr>
              <a:defRPr/>
            </a:lvl1pPr>
          </a:lstStyle>
          <a:p>
            <a:fld id="{4CE6B13B-769E-41BC-A7C3-3E8CADFFD9AA}" type="slidenum">
              <a:rPr lang="tr-TR" altLang="tr-TR"/>
              <a:pPr/>
              <a:t>‹#›</a:t>
            </a:fld>
            <a:endParaRPr lang="tr-TR" altLang="tr-TR"/>
          </a:p>
        </p:txBody>
      </p:sp>
    </p:spTree>
    <p:extLst>
      <p:ext uri="{BB962C8B-B14F-4D97-AF65-F5344CB8AC3E}">
        <p14:creationId xmlns="" xmlns:p14="http://schemas.microsoft.com/office/powerpoint/2010/main" val="4262303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Rectangle 12">
            <a:extLst>
              <a:ext uri="{FF2B5EF4-FFF2-40B4-BE49-F238E27FC236}">
                <a16:creationId xmlns:a16="http://schemas.microsoft.com/office/drawing/2014/main" xmlns="" id="{D68EE0F1-FD0A-4172-A6DF-D566922664AC}"/>
              </a:ext>
            </a:extLst>
          </p:cNvPr>
          <p:cNvSpPr>
            <a:spLocks noGrp="1" noChangeArrowheads="1"/>
          </p:cNvSpPr>
          <p:nvPr>
            <p:ph type="dt" sz="half" idx="10"/>
          </p:nvPr>
        </p:nvSpPr>
        <p:spPr>
          <a:ln/>
        </p:spPr>
        <p:txBody>
          <a:bodyPr/>
          <a:lstStyle>
            <a:lvl1pPr>
              <a:defRPr/>
            </a:lvl1pPr>
          </a:lstStyle>
          <a:p>
            <a:pPr>
              <a:defRPr/>
            </a:pPr>
            <a:endParaRPr lang="tr-TR"/>
          </a:p>
        </p:txBody>
      </p:sp>
      <p:sp>
        <p:nvSpPr>
          <p:cNvPr id="4" name="Rectangle 13">
            <a:extLst>
              <a:ext uri="{FF2B5EF4-FFF2-40B4-BE49-F238E27FC236}">
                <a16:creationId xmlns:a16="http://schemas.microsoft.com/office/drawing/2014/main" xmlns="" id="{15BBBDF4-767B-4501-BCAC-07054CBAA9F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5" name="Rectangle 14">
            <a:extLst>
              <a:ext uri="{FF2B5EF4-FFF2-40B4-BE49-F238E27FC236}">
                <a16:creationId xmlns:a16="http://schemas.microsoft.com/office/drawing/2014/main" xmlns="" id="{EC4BD0E8-98AD-41CC-8783-77F51D58976F}"/>
              </a:ext>
            </a:extLst>
          </p:cNvPr>
          <p:cNvSpPr>
            <a:spLocks noGrp="1" noChangeArrowheads="1"/>
          </p:cNvSpPr>
          <p:nvPr>
            <p:ph type="sldNum" sz="quarter" idx="12"/>
          </p:nvPr>
        </p:nvSpPr>
        <p:spPr>
          <a:ln/>
        </p:spPr>
        <p:txBody>
          <a:bodyPr/>
          <a:lstStyle>
            <a:lvl1pPr>
              <a:defRPr/>
            </a:lvl1pPr>
          </a:lstStyle>
          <a:p>
            <a:fld id="{F3AEE475-BB35-4EB7-95F3-AE6FDA317AE3}" type="slidenum">
              <a:rPr lang="tr-TR" altLang="tr-TR"/>
              <a:pPr/>
              <a:t>‹#›</a:t>
            </a:fld>
            <a:endParaRPr lang="tr-TR" altLang="tr-TR"/>
          </a:p>
        </p:txBody>
      </p:sp>
    </p:spTree>
    <p:extLst>
      <p:ext uri="{BB962C8B-B14F-4D97-AF65-F5344CB8AC3E}">
        <p14:creationId xmlns="" xmlns:p14="http://schemas.microsoft.com/office/powerpoint/2010/main" val="1023848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xmlns="" id="{54F67E73-A16B-42E0-A95C-C6917EA5ECE0}"/>
              </a:ext>
            </a:extLst>
          </p:cNvPr>
          <p:cNvSpPr>
            <a:spLocks noGrp="1" noChangeArrowheads="1"/>
          </p:cNvSpPr>
          <p:nvPr>
            <p:ph type="dt" sz="half" idx="10"/>
          </p:nvPr>
        </p:nvSpPr>
        <p:spPr>
          <a:ln/>
        </p:spPr>
        <p:txBody>
          <a:bodyPr/>
          <a:lstStyle>
            <a:lvl1pPr>
              <a:defRPr/>
            </a:lvl1pPr>
          </a:lstStyle>
          <a:p>
            <a:pPr>
              <a:defRPr/>
            </a:pPr>
            <a:endParaRPr lang="tr-TR"/>
          </a:p>
        </p:txBody>
      </p:sp>
      <p:sp>
        <p:nvSpPr>
          <p:cNvPr id="3" name="Rectangle 13">
            <a:extLst>
              <a:ext uri="{FF2B5EF4-FFF2-40B4-BE49-F238E27FC236}">
                <a16:creationId xmlns:a16="http://schemas.microsoft.com/office/drawing/2014/main" xmlns="" id="{72DBC84B-2249-4073-AB7B-07724DF68273}"/>
              </a:ext>
            </a:extLst>
          </p:cNvPr>
          <p:cNvSpPr>
            <a:spLocks noGrp="1" noChangeArrowheads="1"/>
          </p:cNvSpPr>
          <p:nvPr>
            <p:ph type="ftr" sz="quarter" idx="11"/>
          </p:nvPr>
        </p:nvSpPr>
        <p:spPr>
          <a:ln/>
        </p:spPr>
        <p:txBody>
          <a:bodyPr/>
          <a:lstStyle>
            <a:lvl1pPr>
              <a:defRPr/>
            </a:lvl1pPr>
          </a:lstStyle>
          <a:p>
            <a:pPr>
              <a:defRPr/>
            </a:pPr>
            <a:endParaRPr lang="tr-TR"/>
          </a:p>
        </p:txBody>
      </p:sp>
      <p:sp>
        <p:nvSpPr>
          <p:cNvPr id="4" name="Rectangle 14">
            <a:extLst>
              <a:ext uri="{FF2B5EF4-FFF2-40B4-BE49-F238E27FC236}">
                <a16:creationId xmlns:a16="http://schemas.microsoft.com/office/drawing/2014/main" xmlns="" id="{267971D9-9CCD-4A54-B6B3-CBF60FB3B47B}"/>
              </a:ext>
            </a:extLst>
          </p:cNvPr>
          <p:cNvSpPr>
            <a:spLocks noGrp="1" noChangeArrowheads="1"/>
          </p:cNvSpPr>
          <p:nvPr>
            <p:ph type="sldNum" sz="quarter" idx="12"/>
          </p:nvPr>
        </p:nvSpPr>
        <p:spPr>
          <a:ln/>
        </p:spPr>
        <p:txBody>
          <a:bodyPr/>
          <a:lstStyle>
            <a:lvl1pPr>
              <a:defRPr/>
            </a:lvl1pPr>
          </a:lstStyle>
          <a:p>
            <a:fld id="{A4F29C96-B6A1-4B5A-B6E9-E66642D3A68E}" type="slidenum">
              <a:rPr lang="tr-TR" altLang="tr-TR"/>
              <a:pPr/>
              <a:t>‹#›</a:t>
            </a:fld>
            <a:endParaRPr lang="tr-TR" altLang="tr-TR"/>
          </a:p>
        </p:txBody>
      </p:sp>
    </p:spTree>
    <p:extLst>
      <p:ext uri="{BB962C8B-B14F-4D97-AF65-F5344CB8AC3E}">
        <p14:creationId xmlns="" xmlns:p14="http://schemas.microsoft.com/office/powerpoint/2010/main" val="20010265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2">
            <a:extLst>
              <a:ext uri="{FF2B5EF4-FFF2-40B4-BE49-F238E27FC236}">
                <a16:creationId xmlns:a16="http://schemas.microsoft.com/office/drawing/2014/main" xmlns="" id="{9B69F1EF-5B32-4128-AE4F-409E7060C050}"/>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xmlns="" id="{E6908EBD-5AF1-4F29-A709-9E27429365E6}"/>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4">
            <a:extLst>
              <a:ext uri="{FF2B5EF4-FFF2-40B4-BE49-F238E27FC236}">
                <a16:creationId xmlns:a16="http://schemas.microsoft.com/office/drawing/2014/main" xmlns="" id="{B0739500-22A0-4B43-8EA4-24136F38D4F1}"/>
              </a:ext>
            </a:extLst>
          </p:cNvPr>
          <p:cNvSpPr>
            <a:spLocks noGrp="1" noChangeArrowheads="1"/>
          </p:cNvSpPr>
          <p:nvPr>
            <p:ph type="sldNum" sz="quarter" idx="12"/>
          </p:nvPr>
        </p:nvSpPr>
        <p:spPr>
          <a:ln/>
        </p:spPr>
        <p:txBody>
          <a:bodyPr/>
          <a:lstStyle>
            <a:lvl1pPr>
              <a:defRPr/>
            </a:lvl1pPr>
          </a:lstStyle>
          <a:p>
            <a:fld id="{1F34DDA2-EC83-4E8E-B964-DD1715A84475}" type="slidenum">
              <a:rPr lang="tr-TR" altLang="tr-TR"/>
              <a:pPr/>
              <a:t>‹#›</a:t>
            </a:fld>
            <a:endParaRPr lang="tr-TR" altLang="tr-TR"/>
          </a:p>
        </p:txBody>
      </p:sp>
    </p:spTree>
    <p:extLst>
      <p:ext uri="{BB962C8B-B14F-4D97-AF65-F5344CB8AC3E}">
        <p14:creationId xmlns="" xmlns:p14="http://schemas.microsoft.com/office/powerpoint/2010/main" val="1220206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Rectangle 12">
            <a:extLst>
              <a:ext uri="{FF2B5EF4-FFF2-40B4-BE49-F238E27FC236}">
                <a16:creationId xmlns:a16="http://schemas.microsoft.com/office/drawing/2014/main" xmlns="" id="{DAB1B6D8-815A-45B3-AFE0-1EEF9D52249F}"/>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xmlns="" id="{8C549DAB-EB2B-4367-A904-5C15B0D959DB}"/>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4">
            <a:extLst>
              <a:ext uri="{FF2B5EF4-FFF2-40B4-BE49-F238E27FC236}">
                <a16:creationId xmlns:a16="http://schemas.microsoft.com/office/drawing/2014/main" xmlns="" id="{136025DC-925B-430F-B18D-D79BAFD102DD}"/>
              </a:ext>
            </a:extLst>
          </p:cNvPr>
          <p:cNvSpPr>
            <a:spLocks noGrp="1" noChangeArrowheads="1"/>
          </p:cNvSpPr>
          <p:nvPr>
            <p:ph type="sldNum" sz="quarter" idx="12"/>
          </p:nvPr>
        </p:nvSpPr>
        <p:spPr>
          <a:ln/>
        </p:spPr>
        <p:txBody>
          <a:bodyPr/>
          <a:lstStyle>
            <a:lvl1pPr>
              <a:defRPr/>
            </a:lvl1pPr>
          </a:lstStyle>
          <a:p>
            <a:fld id="{880BD911-FFFD-481D-89EA-677197E5CF78}" type="slidenum">
              <a:rPr lang="tr-TR" altLang="tr-TR"/>
              <a:pPr/>
              <a:t>‹#›</a:t>
            </a:fld>
            <a:endParaRPr lang="tr-TR" altLang="tr-TR"/>
          </a:p>
        </p:txBody>
      </p:sp>
    </p:spTree>
    <p:extLst>
      <p:ext uri="{BB962C8B-B14F-4D97-AF65-F5344CB8AC3E}">
        <p14:creationId xmlns="" xmlns:p14="http://schemas.microsoft.com/office/powerpoint/2010/main" val="810857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2">
            <a:extLst>
              <a:ext uri="{FF2B5EF4-FFF2-40B4-BE49-F238E27FC236}">
                <a16:creationId xmlns:a16="http://schemas.microsoft.com/office/drawing/2014/main" xmlns="" id="{C427F576-91FE-4439-AEA6-C8FCC6AFC0D0}"/>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3">
            <a:extLst>
              <a:ext uri="{FF2B5EF4-FFF2-40B4-BE49-F238E27FC236}">
                <a16:creationId xmlns:a16="http://schemas.microsoft.com/office/drawing/2014/main" xmlns="" id="{5D0E41A9-F815-4095-9227-89313E96D78D}"/>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4">
            <a:extLst>
              <a:ext uri="{FF2B5EF4-FFF2-40B4-BE49-F238E27FC236}">
                <a16:creationId xmlns:a16="http://schemas.microsoft.com/office/drawing/2014/main" xmlns="" id="{3BD7A911-EB89-4829-A553-6C7E3AE43706}"/>
              </a:ext>
            </a:extLst>
          </p:cNvPr>
          <p:cNvSpPr>
            <a:spLocks noGrp="1" noChangeArrowheads="1"/>
          </p:cNvSpPr>
          <p:nvPr>
            <p:ph type="sldNum" sz="quarter" idx="12"/>
          </p:nvPr>
        </p:nvSpPr>
        <p:spPr>
          <a:ln/>
        </p:spPr>
        <p:txBody>
          <a:bodyPr/>
          <a:lstStyle>
            <a:lvl1pPr>
              <a:defRPr/>
            </a:lvl1pPr>
          </a:lstStyle>
          <a:p>
            <a:fld id="{8DB4BF1A-0921-41ED-A80E-D74DF7509538}" type="slidenum">
              <a:rPr lang="tr-TR" altLang="tr-TR"/>
              <a:pPr/>
              <a:t>‹#›</a:t>
            </a:fld>
            <a:endParaRPr lang="tr-TR" altLang="tr-TR"/>
          </a:p>
        </p:txBody>
      </p:sp>
    </p:spTree>
    <p:extLst>
      <p:ext uri="{BB962C8B-B14F-4D97-AF65-F5344CB8AC3E}">
        <p14:creationId xmlns="" xmlns:p14="http://schemas.microsoft.com/office/powerpoint/2010/main" val="41650582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12">
            <a:extLst>
              <a:ext uri="{FF2B5EF4-FFF2-40B4-BE49-F238E27FC236}">
                <a16:creationId xmlns:a16="http://schemas.microsoft.com/office/drawing/2014/main" xmlns="" id="{10216EA3-511C-488F-BA07-0CD2F2BC8EE8}"/>
              </a:ext>
            </a:extLst>
          </p:cNvPr>
          <p:cNvSpPr>
            <a:spLocks noGrp="1" noChangeArrowheads="1"/>
          </p:cNvSpPr>
          <p:nvPr>
            <p:ph type="dt" sz="half" idx="10"/>
          </p:nvPr>
        </p:nvSpPr>
        <p:spPr>
          <a:ln/>
        </p:spPr>
        <p:txBody>
          <a:bodyPr/>
          <a:lstStyle>
            <a:lvl1pPr>
              <a:defRPr/>
            </a:lvl1pPr>
          </a:lstStyle>
          <a:p>
            <a:pPr>
              <a:defRPr/>
            </a:pPr>
            <a:endParaRPr lang="tr-TR"/>
          </a:p>
        </p:txBody>
      </p:sp>
      <p:sp>
        <p:nvSpPr>
          <p:cNvPr id="5" name="Rectangle 13">
            <a:extLst>
              <a:ext uri="{FF2B5EF4-FFF2-40B4-BE49-F238E27FC236}">
                <a16:creationId xmlns:a16="http://schemas.microsoft.com/office/drawing/2014/main" xmlns="" id="{83047982-9E0A-4BE8-ABC6-AD76C515B1E9}"/>
              </a:ext>
            </a:extLst>
          </p:cNvPr>
          <p:cNvSpPr>
            <a:spLocks noGrp="1" noChangeArrowheads="1"/>
          </p:cNvSpPr>
          <p:nvPr>
            <p:ph type="ftr" sz="quarter" idx="11"/>
          </p:nvPr>
        </p:nvSpPr>
        <p:spPr>
          <a:ln/>
        </p:spPr>
        <p:txBody>
          <a:bodyPr/>
          <a:lstStyle>
            <a:lvl1pPr>
              <a:defRPr/>
            </a:lvl1pPr>
          </a:lstStyle>
          <a:p>
            <a:pPr>
              <a:defRPr/>
            </a:pPr>
            <a:endParaRPr lang="tr-TR"/>
          </a:p>
        </p:txBody>
      </p:sp>
      <p:sp>
        <p:nvSpPr>
          <p:cNvPr id="6" name="Rectangle 14">
            <a:extLst>
              <a:ext uri="{FF2B5EF4-FFF2-40B4-BE49-F238E27FC236}">
                <a16:creationId xmlns:a16="http://schemas.microsoft.com/office/drawing/2014/main" xmlns="" id="{DC20E7A3-FB69-4686-99AA-2A36E4D0A81E}"/>
              </a:ext>
            </a:extLst>
          </p:cNvPr>
          <p:cNvSpPr>
            <a:spLocks noGrp="1" noChangeArrowheads="1"/>
          </p:cNvSpPr>
          <p:nvPr>
            <p:ph type="sldNum" sz="quarter" idx="12"/>
          </p:nvPr>
        </p:nvSpPr>
        <p:spPr>
          <a:ln/>
        </p:spPr>
        <p:txBody>
          <a:bodyPr/>
          <a:lstStyle>
            <a:lvl1pPr>
              <a:defRPr/>
            </a:lvl1pPr>
          </a:lstStyle>
          <a:p>
            <a:fld id="{62BF8D5D-6FAF-4361-8AF5-6F9AA53FBA91}" type="slidenum">
              <a:rPr lang="tr-TR" altLang="tr-TR"/>
              <a:pPr/>
              <a:t>‹#›</a:t>
            </a:fld>
            <a:endParaRPr lang="tr-TR" altLang="tr-TR"/>
          </a:p>
        </p:txBody>
      </p:sp>
    </p:spTree>
    <p:extLst>
      <p:ext uri="{BB962C8B-B14F-4D97-AF65-F5344CB8AC3E}">
        <p14:creationId xmlns="" xmlns:p14="http://schemas.microsoft.com/office/powerpoint/2010/main" val="3043310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42649195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verTx" preserve="1">
  <p:cSld name="Başlık ve Metin Üzerind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a:t>Asıl başlık stili için tıklatın</a:t>
            </a:r>
          </a:p>
        </p:txBody>
      </p:sp>
      <p:sp>
        <p:nvSpPr>
          <p:cNvPr id="3" name="2 İçerik Yer Tutucusu"/>
          <p:cNvSpPr>
            <a:spLocks noGrp="1"/>
          </p:cNvSpPr>
          <p:nvPr>
            <p:ph sz="half" idx="1"/>
          </p:nvPr>
        </p:nvSpPr>
        <p:spPr>
          <a:xfrm>
            <a:off x="457200" y="1600200"/>
            <a:ext cx="8229600" cy="21891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3941763"/>
            <a:ext cx="8229600" cy="218916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12">
            <a:extLst>
              <a:ext uri="{FF2B5EF4-FFF2-40B4-BE49-F238E27FC236}">
                <a16:creationId xmlns:a16="http://schemas.microsoft.com/office/drawing/2014/main" xmlns="" id="{5B2DDF34-4141-49DA-AF00-04AFB6AF492D}"/>
              </a:ext>
            </a:extLst>
          </p:cNvPr>
          <p:cNvSpPr>
            <a:spLocks noGrp="1" noChangeArrowheads="1"/>
          </p:cNvSpPr>
          <p:nvPr>
            <p:ph type="dt" sz="half" idx="10"/>
          </p:nvPr>
        </p:nvSpPr>
        <p:spPr>
          <a:ln/>
        </p:spPr>
        <p:txBody>
          <a:bodyPr/>
          <a:lstStyle>
            <a:lvl1pPr>
              <a:defRPr/>
            </a:lvl1pPr>
          </a:lstStyle>
          <a:p>
            <a:pPr>
              <a:defRPr/>
            </a:pPr>
            <a:endParaRPr lang="tr-TR"/>
          </a:p>
        </p:txBody>
      </p:sp>
      <p:sp>
        <p:nvSpPr>
          <p:cNvPr id="6" name="Rectangle 13">
            <a:extLst>
              <a:ext uri="{FF2B5EF4-FFF2-40B4-BE49-F238E27FC236}">
                <a16:creationId xmlns:a16="http://schemas.microsoft.com/office/drawing/2014/main" xmlns="" id="{EBC15895-312E-4129-8DD6-07443AB5D570}"/>
              </a:ext>
            </a:extLst>
          </p:cNvPr>
          <p:cNvSpPr>
            <a:spLocks noGrp="1" noChangeArrowheads="1"/>
          </p:cNvSpPr>
          <p:nvPr>
            <p:ph type="ftr" sz="quarter" idx="11"/>
          </p:nvPr>
        </p:nvSpPr>
        <p:spPr>
          <a:ln/>
        </p:spPr>
        <p:txBody>
          <a:bodyPr/>
          <a:lstStyle>
            <a:lvl1pPr>
              <a:defRPr/>
            </a:lvl1pPr>
          </a:lstStyle>
          <a:p>
            <a:pPr>
              <a:defRPr/>
            </a:pPr>
            <a:endParaRPr lang="tr-TR"/>
          </a:p>
        </p:txBody>
      </p:sp>
      <p:sp>
        <p:nvSpPr>
          <p:cNvPr id="7" name="Rectangle 14">
            <a:extLst>
              <a:ext uri="{FF2B5EF4-FFF2-40B4-BE49-F238E27FC236}">
                <a16:creationId xmlns:a16="http://schemas.microsoft.com/office/drawing/2014/main" xmlns="" id="{90E2F6D5-5DA2-407C-B6A7-589CF8EEB9FD}"/>
              </a:ext>
            </a:extLst>
          </p:cNvPr>
          <p:cNvSpPr>
            <a:spLocks noGrp="1" noChangeArrowheads="1"/>
          </p:cNvSpPr>
          <p:nvPr>
            <p:ph type="sldNum" sz="quarter" idx="12"/>
          </p:nvPr>
        </p:nvSpPr>
        <p:spPr>
          <a:ln/>
        </p:spPr>
        <p:txBody>
          <a:bodyPr/>
          <a:lstStyle>
            <a:lvl1pPr>
              <a:defRPr/>
            </a:lvl1pPr>
          </a:lstStyle>
          <a:p>
            <a:fld id="{06BF3CCF-614C-4CA6-958E-0B113A711809}" type="slidenum">
              <a:rPr lang="tr-TR" altLang="tr-TR"/>
              <a:pPr/>
              <a:t>‹#›</a:t>
            </a:fld>
            <a:endParaRPr lang="tr-TR" altLang="tr-TR"/>
          </a:p>
        </p:txBody>
      </p:sp>
    </p:spTree>
    <p:extLst>
      <p:ext uri="{BB962C8B-B14F-4D97-AF65-F5344CB8AC3E}">
        <p14:creationId xmlns="" xmlns:p14="http://schemas.microsoft.com/office/powerpoint/2010/main" val="198846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115223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100347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623064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420666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1F1A9878-9702-4052-94F1-94B1626FE875}" type="datetimeFigureOut">
              <a:rPr lang="tr-TR" smtClean="0"/>
              <a:pPr/>
              <a:t>01.11.2017</a:t>
            </a:fld>
            <a:endParaRPr lang="tr-TR"/>
          </a:p>
        </p:txBody>
      </p:sp>
      <p:sp>
        <p:nvSpPr>
          <p:cNvPr id="6" name="Footer Placeholder 5"/>
          <p:cNvSpPr>
            <a:spLocks noGrp="1"/>
          </p:cNvSpPr>
          <p:nvPr>
            <p:ph type="ftr" sz="quarter" idx="11"/>
          </p:nvPr>
        </p:nvSpPr>
        <p:spPr>
          <a:xfrm>
            <a:off x="533400" y="6172200"/>
            <a:ext cx="5811724" cy="365125"/>
          </a:xfrm>
        </p:spPr>
        <p:txBody>
          <a:bodyPr/>
          <a:lstStyle/>
          <a:p>
            <a:endParaRPr lang="tr-TR"/>
          </a:p>
        </p:txBody>
      </p:sp>
      <p:sp>
        <p:nvSpPr>
          <p:cNvPr id="7" name="Slide Number Placeholder 6"/>
          <p:cNvSpPr>
            <a:spLocks noGrp="1"/>
          </p:cNvSpPr>
          <p:nvPr>
            <p:ph type="sldNum" sz="quarter" idx="12"/>
          </p:nvPr>
        </p:nvSpPr>
        <p:spPr/>
        <p:txBody>
          <a:body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2750698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1A9878-9702-4052-94F1-94B1626FE875}" type="datetimeFigureOut">
              <a:rPr lang="tr-TR" smtClean="0"/>
              <a:pPr/>
              <a:t>01.11.2017</a:t>
            </a:fld>
            <a:endParaRPr lang="tr-T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22ACA0A-525E-4CEC-960C-BCC91AB0DBDE}" type="slidenum">
              <a:rPr lang="tr-TR" smtClean="0"/>
              <a:pPr/>
              <a:t>‹#›</a:t>
            </a:fld>
            <a:endParaRPr lang="tr-TR"/>
          </a:p>
        </p:txBody>
      </p:sp>
    </p:spTree>
    <p:extLst>
      <p:ext uri="{BB962C8B-B14F-4D97-AF65-F5344CB8AC3E}">
        <p14:creationId xmlns="" xmlns:p14="http://schemas.microsoft.com/office/powerpoint/2010/main" val="827938012"/>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DFEF41FF-368C-4226-B5CA-1C2A194E0029}"/>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a:t>Asıl başlık stili için tıklatın</a:t>
            </a:r>
          </a:p>
        </p:txBody>
      </p:sp>
      <p:sp>
        <p:nvSpPr>
          <p:cNvPr id="2051" name="Rectangle 3">
            <a:extLst>
              <a:ext uri="{FF2B5EF4-FFF2-40B4-BE49-F238E27FC236}">
                <a16:creationId xmlns:a16="http://schemas.microsoft.com/office/drawing/2014/main" xmlns="" id="{D9FCED7A-614B-4841-B331-418A09775D6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p>
        </p:txBody>
      </p:sp>
      <p:sp>
        <p:nvSpPr>
          <p:cNvPr id="228356" name="Rectangle 4">
            <a:extLst>
              <a:ext uri="{FF2B5EF4-FFF2-40B4-BE49-F238E27FC236}">
                <a16:creationId xmlns:a16="http://schemas.microsoft.com/office/drawing/2014/main" xmlns="" id="{056399F5-B592-4EDF-8227-9501FD27ED2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tr-TR"/>
          </a:p>
        </p:txBody>
      </p:sp>
      <p:sp>
        <p:nvSpPr>
          <p:cNvPr id="228357" name="Rectangle 5">
            <a:extLst>
              <a:ext uri="{FF2B5EF4-FFF2-40B4-BE49-F238E27FC236}">
                <a16:creationId xmlns:a16="http://schemas.microsoft.com/office/drawing/2014/main" xmlns="" id="{7B9FE792-7726-41A8-86E3-7C7B97F10768}"/>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tr-TR"/>
          </a:p>
        </p:txBody>
      </p:sp>
      <p:sp>
        <p:nvSpPr>
          <p:cNvPr id="228358" name="Rectangle 6">
            <a:extLst>
              <a:ext uri="{FF2B5EF4-FFF2-40B4-BE49-F238E27FC236}">
                <a16:creationId xmlns:a16="http://schemas.microsoft.com/office/drawing/2014/main" xmlns="" id="{F75B7B1F-C569-4A5F-BFF9-818F473F4C8E}"/>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8ACD36B-D5F5-4550-9738-8839C180EB82}" type="slidenum">
              <a:rPr lang="tr-TR" altLang="tr-TR"/>
              <a:pPr/>
              <a:t>‹#›</a:t>
            </a:fld>
            <a:endParaRPr lang="tr-TR" altLang="tr-TR"/>
          </a:p>
        </p:txBody>
      </p:sp>
    </p:spTree>
    <p:extLst>
      <p:ext uri="{BB962C8B-B14F-4D97-AF65-F5344CB8AC3E}">
        <p14:creationId xmlns="" xmlns:p14="http://schemas.microsoft.com/office/powerpoint/2010/main" val="8719425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xmlns="" id="{6EA332AE-965A-4F57-87B8-91A51E649790}"/>
              </a:ext>
            </a:extLst>
          </p:cNvPr>
          <p:cNvGrpSpPr>
            <a:grpSpLocks/>
          </p:cNvGrpSpPr>
          <p:nvPr/>
        </p:nvGrpSpPr>
        <p:grpSpPr bwMode="auto">
          <a:xfrm>
            <a:off x="0" y="3902075"/>
            <a:ext cx="3400425" cy="2949575"/>
            <a:chOff x="0" y="2458"/>
            <a:chExt cx="2142" cy="1858"/>
          </a:xfrm>
        </p:grpSpPr>
        <p:sp>
          <p:nvSpPr>
            <p:cNvPr id="234499" name="Freeform 3">
              <a:extLst>
                <a:ext uri="{FF2B5EF4-FFF2-40B4-BE49-F238E27FC236}">
                  <a16:creationId xmlns:a16="http://schemas.microsoft.com/office/drawing/2014/main" xmlns="" id="{920962F6-ABBD-4CEB-97A4-5C38403F9ABC}"/>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latin typeface="Arial" charset="0"/>
              </a:endParaRPr>
            </a:p>
          </p:txBody>
        </p:sp>
        <p:sp>
          <p:nvSpPr>
            <p:cNvPr id="234500" name="Freeform 4">
              <a:extLst>
                <a:ext uri="{FF2B5EF4-FFF2-40B4-BE49-F238E27FC236}">
                  <a16:creationId xmlns:a16="http://schemas.microsoft.com/office/drawing/2014/main" xmlns="" id="{ACE4A6CF-59B1-479B-A875-A7937CE8939E}"/>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tr-TR">
                <a:latin typeface="Arial" charset="0"/>
              </a:endParaRPr>
            </a:p>
          </p:txBody>
        </p:sp>
        <p:sp>
          <p:nvSpPr>
            <p:cNvPr id="234501" name="Freeform 5">
              <a:extLst>
                <a:ext uri="{FF2B5EF4-FFF2-40B4-BE49-F238E27FC236}">
                  <a16:creationId xmlns:a16="http://schemas.microsoft.com/office/drawing/2014/main" xmlns="" id="{A2D5F3BB-8DCB-4B58-93F1-9DC564739B28}"/>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latin typeface="Arial" charset="0"/>
              </a:endParaRPr>
            </a:p>
          </p:txBody>
        </p:sp>
        <p:sp>
          <p:nvSpPr>
            <p:cNvPr id="234502" name="Freeform 6">
              <a:extLst>
                <a:ext uri="{FF2B5EF4-FFF2-40B4-BE49-F238E27FC236}">
                  <a16:creationId xmlns:a16="http://schemas.microsoft.com/office/drawing/2014/main" xmlns="" id="{8A5D29F7-EEE2-4945-BF7F-392FCEA02A5A}"/>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latin typeface="Arial" charset="0"/>
              </a:endParaRPr>
            </a:p>
          </p:txBody>
        </p:sp>
        <p:sp>
          <p:nvSpPr>
            <p:cNvPr id="234503" name="Oval 7">
              <a:extLst>
                <a:ext uri="{FF2B5EF4-FFF2-40B4-BE49-F238E27FC236}">
                  <a16:creationId xmlns:a16="http://schemas.microsoft.com/office/drawing/2014/main" xmlns="" id="{5F0D24DB-C2B3-4EB1-9B5A-E58725141A1C}"/>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latin typeface="Arial" charset="0"/>
              </a:endParaRPr>
            </a:p>
          </p:txBody>
        </p:sp>
        <p:sp>
          <p:nvSpPr>
            <p:cNvPr id="234504" name="Oval 8">
              <a:extLst>
                <a:ext uri="{FF2B5EF4-FFF2-40B4-BE49-F238E27FC236}">
                  <a16:creationId xmlns:a16="http://schemas.microsoft.com/office/drawing/2014/main" xmlns="" id="{2234390B-A0FE-4AAC-A892-135D4A3432B6}"/>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tr-TR">
                <a:latin typeface="Arial" charset="0"/>
              </a:endParaRPr>
            </a:p>
          </p:txBody>
        </p:sp>
        <p:sp>
          <p:nvSpPr>
            <p:cNvPr id="234505" name="Oval 9">
              <a:extLst>
                <a:ext uri="{FF2B5EF4-FFF2-40B4-BE49-F238E27FC236}">
                  <a16:creationId xmlns:a16="http://schemas.microsoft.com/office/drawing/2014/main" xmlns="" id="{710EE6CF-2B92-4B18-B87B-7C6F69528E1E}"/>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latin typeface="Arial" charset="0"/>
              </a:endParaRPr>
            </a:p>
          </p:txBody>
        </p:sp>
      </p:grpSp>
      <p:sp>
        <p:nvSpPr>
          <p:cNvPr id="234506" name="Rectangle 10">
            <a:extLst>
              <a:ext uri="{FF2B5EF4-FFF2-40B4-BE49-F238E27FC236}">
                <a16:creationId xmlns:a16="http://schemas.microsoft.com/office/drawing/2014/main" xmlns="" id="{C25C93FD-4631-47FD-A793-D91276A17794}"/>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a:t>Asıl başlık stili için tıklatın</a:t>
            </a:r>
          </a:p>
        </p:txBody>
      </p:sp>
      <p:sp>
        <p:nvSpPr>
          <p:cNvPr id="234507" name="Rectangle 11">
            <a:extLst>
              <a:ext uri="{FF2B5EF4-FFF2-40B4-BE49-F238E27FC236}">
                <a16:creationId xmlns:a16="http://schemas.microsoft.com/office/drawing/2014/main" xmlns="" id="{5C11CA0F-3AAF-434B-A8A3-EB2031AE39D7}"/>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234508" name="Rectangle 12">
            <a:extLst>
              <a:ext uri="{FF2B5EF4-FFF2-40B4-BE49-F238E27FC236}">
                <a16:creationId xmlns:a16="http://schemas.microsoft.com/office/drawing/2014/main" xmlns="" id="{B19A8F1E-7C1F-4917-B1E2-35B034F8DEC9}"/>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10199"/>
                  </a:outerShdw>
                </a:effectLst>
                <a:latin typeface="Arial" charset="0"/>
              </a:defRPr>
            </a:lvl1pPr>
          </a:lstStyle>
          <a:p>
            <a:pPr>
              <a:defRPr/>
            </a:pPr>
            <a:endParaRPr lang="tr-TR"/>
          </a:p>
        </p:txBody>
      </p:sp>
      <p:sp>
        <p:nvSpPr>
          <p:cNvPr id="234509" name="Rectangle 13">
            <a:extLst>
              <a:ext uri="{FF2B5EF4-FFF2-40B4-BE49-F238E27FC236}">
                <a16:creationId xmlns:a16="http://schemas.microsoft.com/office/drawing/2014/main" xmlns="" id="{B6693BD9-3D40-47D1-A70C-AC701E63CB1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10199"/>
                  </a:outerShdw>
                </a:effectLst>
                <a:latin typeface="Arial" charset="0"/>
              </a:defRPr>
            </a:lvl1pPr>
          </a:lstStyle>
          <a:p>
            <a:pPr>
              <a:defRPr/>
            </a:pPr>
            <a:endParaRPr lang="tr-TR"/>
          </a:p>
        </p:txBody>
      </p:sp>
      <p:sp>
        <p:nvSpPr>
          <p:cNvPr id="234510" name="Rectangle 14">
            <a:extLst>
              <a:ext uri="{FF2B5EF4-FFF2-40B4-BE49-F238E27FC236}">
                <a16:creationId xmlns:a16="http://schemas.microsoft.com/office/drawing/2014/main" xmlns="" id="{6925DC6D-9B4E-46BE-A4C8-0CF434DD1721}"/>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D99CD034-D836-4810-886E-D0E365452866}" type="slidenum">
              <a:rPr lang="tr-TR" altLang="tr-TR"/>
              <a:pPr/>
              <a:t>‹#›</a:t>
            </a:fld>
            <a:endParaRPr lang="tr-TR" altLang="tr-TR"/>
          </a:p>
        </p:txBody>
      </p:sp>
    </p:spTree>
    <p:extLst>
      <p:ext uri="{BB962C8B-B14F-4D97-AF65-F5344CB8AC3E}">
        <p14:creationId xmlns="" xmlns:p14="http://schemas.microsoft.com/office/powerpoint/2010/main" val="2212568090"/>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203848" y="1340768"/>
            <a:ext cx="5472608" cy="2868168"/>
          </a:xfrm>
        </p:spPr>
        <p:txBody>
          <a:bodyPr>
            <a:normAutofit/>
          </a:bodyPr>
          <a:lstStyle/>
          <a:p>
            <a:r>
              <a:rPr lang="tr-TR" sz="8800" dirty="0">
                <a:latin typeface="Aharoni" pitchFamily="2" charset="-79"/>
                <a:cs typeface="Aharoni" pitchFamily="2" charset="-79"/>
              </a:rPr>
              <a:t>AYIN EVRELERİ</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E3953A5-5764-467E-9A3D-B9FAFAFBBF11}"/>
              </a:ext>
            </a:extLst>
          </p:cNvPr>
          <p:cNvSpPr>
            <a:spLocks noGrp="1"/>
          </p:cNvSpPr>
          <p:nvPr>
            <p:ph type="title"/>
          </p:nvPr>
        </p:nvSpPr>
        <p:spPr>
          <a:xfrm>
            <a:off x="4495800" y="1447800"/>
            <a:ext cx="3892624" cy="1143000"/>
          </a:xfrm>
        </p:spPr>
        <p:txBody>
          <a:bodyPr>
            <a:normAutofit/>
          </a:bodyPr>
          <a:lstStyle/>
          <a:p>
            <a:r>
              <a:rPr lang="tr-TR" sz="5400" dirty="0"/>
              <a:t>6.Şişkin ay</a:t>
            </a:r>
          </a:p>
        </p:txBody>
      </p:sp>
      <p:pic>
        <p:nvPicPr>
          <p:cNvPr id="7" name="Resim Yer Tutucusu 6" descr="doğa, krater, oturma, iç mekan içeren bir resim&#10;&#10;Çok yüksek güvenilirlikle oluşturulmuş açıklama">
            <a:extLst>
              <a:ext uri="{FF2B5EF4-FFF2-40B4-BE49-F238E27FC236}">
                <a16:creationId xmlns:a16="http://schemas.microsoft.com/office/drawing/2014/main" xmlns="" id="{45217011-A876-43EE-99E9-2AD40094A749}"/>
              </a:ext>
            </a:extLst>
          </p:cNvPr>
          <p:cNvPicPr>
            <a:picLocks noGrp="1" noChangeAspect="1"/>
          </p:cNvPicPr>
          <p:nvPr>
            <p:ph type="pic" idx="13"/>
          </p:nvPr>
        </p:nvPicPr>
        <p:blipFill>
          <a:blip r:embed="rId3" cstate="print">
            <a:extLst>
              <a:ext uri="{28A0092B-C50C-407E-A947-70E740481C1C}">
                <a14:useLocalDpi xmlns="" xmlns:a14="http://schemas.microsoft.com/office/drawing/2010/main" val="0"/>
              </a:ext>
            </a:extLst>
          </a:blip>
          <a:srcRect l="13134" r="13134"/>
          <a:stretch>
            <a:fillRect/>
          </a:stretch>
        </p:blipFill>
        <p:spPr/>
      </p:pic>
      <p:sp>
        <p:nvSpPr>
          <p:cNvPr id="5" name="Dikdörtgen 4">
            <a:extLst>
              <a:ext uri="{FF2B5EF4-FFF2-40B4-BE49-F238E27FC236}">
                <a16:creationId xmlns:a16="http://schemas.microsoft.com/office/drawing/2014/main" xmlns="" id="{F09AC63E-068B-4F1F-9C4A-4FE04EB0D7D1}"/>
              </a:ext>
            </a:extLst>
          </p:cNvPr>
          <p:cNvSpPr/>
          <p:nvPr/>
        </p:nvSpPr>
        <p:spPr>
          <a:xfrm>
            <a:off x="6948264" y="424100"/>
            <a:ext cx="1880085"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entury Gothic" panose="020B0502020202020204"/>
                <a:ea typeface="+mn-ea"/>
                <a:cs typeface="+mn-cs"/>
              </a:rPr>
              <a:t>Ara Evre</a:t>
            </a:r>
            <a:endParaRPr kumimoji="0" lang="tr-TR"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6" name="Metin Yer Tutucusu 5">
            <a:extLst>
              <a:ext uri="{FF2B5EF4-FFF2-40B4-BE49-F238E27FC236}">
                <a16:creationId xmlns:a16="http://schemas.microsoft.com/office/drawing/2014/main" xmlns="" id="{0FBAA390-652E-4B81-BDEF-F602ED1D560B}"/>
              </a:ext>
            </a:extLst>
          </p:cNvPr>
          <p:cNvSpPr>
            <a:spLocks noGrp="1"/>
          </p:cNvSpPr>
          <p:nvPr>
            <p:ph type="body" sz="half" idx="2"/>
          </p:nvPr>
        </p:nvSpPr>
        <p:spPr/>
        <p:txBody>
          <a:bodyPr/>
          <a:lstStyle/>
          <a:p>
            <a:endParaRPr lang="tr-TR"/>
          </a:p>
        </p:txBody>
      </p:sp>
    </p:spTree>
    <p:extLst>
      <p:ext uri="{BB962C8B-B14F-4D97-AF65-F5344CB8AC3E}">
        <p14:creationId xmlns="" xmlns:p14="http://schemas.microsoft.com/office/powerpoint/2010/main" val="42400372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F2806BD-F81B-410B-A6FC-5E5F86CB7CA9}"/>
              </a:ext>
            </a:extLst>
          </p:cNvPr>
          <p:cNvSpPr>
            <a:spLocks noGrp="1"/>
          </p:cNvSpPr>
          <p:nvPr>
            <p:ph type="title"/>
          </p:nvPr>
        </p:nvSpPr>
        <p:spPr>
          <a:xfrm>
            <a:off x="4042974" y="1196752"/>
            <a:ext cx="4993522" cy="1394048"/>
          </a:xfrm>
        </p:spPr>
        <p:txBody>
          <a:bodyPr>
            <a:normAutofit fontScale="90000"/>
          </a:bodyPr>
          <a:lstStyle/>
          <a:p>
            <a:r>
              <a:rPr lang="tr-TR" sz="5400" dirty="0"/>
              <a:t>7.Son dördün</a:t>
            </a:r>
          </a:p>
        </p:txBody>
      </p:sp>
      <p:pic>
        <p:nvPicPr>
          <p:cNvPr id="6" name="Resim Yer Tutucusu 5" descr="doğa, siyah, oturma, krater içeren bir resim&#10;&#10;Yüksek güvenilirlikle oluşturulmuş açıklama">
            <a:extLst>
              <a:ext uri="{FF2B5EF4-FFF2-40B4-BE49-F238E27FC236}">
                <a16:creationId xmlns:a16="http://schemas.microsoft.com/office/drawing/2014/main" xmlns="" id="{611B1F84-6EF9-4809-8032-59CA3B3BF00D}"/>
              </a:ext>
            </a:extLst>
          </p:cNvPr>
          <p:cNvPicPr>
            <a:picLocks noGrp="1" noChangeAspect="1"/>
          </p:cNvPicPr>
          <p:nvPr>
            <p:ph type="pic" idx="13"/>
          </p:nvPr>
        </p:nvPicPr>
        <p:blipFill>
          <a:blip r:embed="rId2" cstate="print">
            <a:extLst>
              <a:ext uri="{28A0092B-C50C-407E-A947-70E740481C1C}">
                <a14:useLocalDpi xmlns="" xmlns:a14="http://schemas.microsoft.com/office/drawing/2010/main" val="0"/>
              </a:ext>
            </a:extLst>
          </a:blip>
          <a:srcRect l="15823" r="15823"/>
          <a:stretch>
            <a:fillRect/>
          </a:stretch>
        </p:blipFill>
        <p:spPr/>
      </p:pic>
      <p:sp>
        <p:nvSpPr>
          <p:cNvPr id="4" name="Metin Yer Tutucusu 3">
            <a:extLst>
              <a:ext uri="{FF2B5EF4-FFF2-40B4-BE49-F238E27FC236}">
                <a16:creationId xmlns:a16="http://schemas.microsoft.com/office/drawing/2014/main" xmlns="" id="{2B755899-9804-4334-A0FB-6CA9CEB7145A}"/>
              </a:ext>
            </a:extLst>
          </p:cNvPr>
          <p:cNvSpPr>
            <a:spLocks noGrp="1"/>
          </p:cNvSpPr>
          <p:nvPr>
            <p:ph type="body" sz="half" idx="2"/>
          </p:nvPr>
        </p:nvSpPr>
        <p:spPr/>
        <p:txBody>
          <a:bodyPr/>
          <a:lstStyle/>
          <a:p>
            <a:r>
              <a:rPr lang="tr-TR" dirty="0"/>
              <a:t>Ay'ın Dolunay'dan sonra Yeni Ay evresine yaklaştığı aydınlık yüzeyinin yarısının ikinci kez Dünya'dan görülme evresidir. </a:t>
            </a:r>
          </a:p>
        </p:txBody>
      </p:sp>
      <p:sp>
        <p:nvSpPr>
          <p:cNvPr id="7" name="Dikdörtgen 6">
            <a:extLst>
              <a:ext uri="{FF2B5EF4-FFF2-40B4-BE49-F238E27FC236}">
                <a16:creationId xmlns:a16="http://schemas.microsoft.com/office/drawing/2014/main" xmlns="" id="{C38E71CF-CAC2-4446-80ED-74D9EEF178BE}"/>
              </a:ext>
            </a:extLst>
          </p:cNvPr>
          <p:cNvSpPr/>
          <p:nvPr/>
        </p:nvSpPr>
        <p:spPr>
          <a:xfrm>
            <a:off x="7067687" y="361633"/>
            <a:ext cx="1968809" cy="584775"/>
          </a:xfrm>
          <a:prstGeom prst="rect">
            <a:avLst/>
          </a:prstGeom>
        </p:spPr>
        <p:txBody>
          <a:bodyPr wrap="none">
            <a:spAutoFit/>
          </a:bodyPr>
          <a:lstStyle/>
          <a:p>
            <a:pPr lvl="0"/>
            <a:r>
              <a:rPr lang="tr-TR" sz="3200" dirty="0">
                <a:solidFill>
                  <a:prstClr val="black"/>
                </a:solidFill>
              </a:rPr>
              <a:t>Ana Evre</a:t>
            </a:r>
            <a:endParaRPr lang="tr-TR" dirty="0">
              <a:solidFill>
                <a:prstClr val="white"/>
              </a:solidFill>
            </a:endParaRPr>
          </a:p>
        </p:txBody>
      </p:sp>
    </p:spTree>
    <p:extLst>
      <p:ext uri="{BB962C8B-B14F-4D97-AF65-F5344CB8AC3E}">
        <p14:creationId xmlns="" xmlns:p14="http://schemas.microsoft.com/office/powerpoint/2010/main" val="2435636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D90091C-0717-4AE4-B933-47D15AAA7D7C}"/>
              </a:ext>
            </a:extLst>
          </p:cNvPr>
          <p:cNvSpPr>
            <a:spLocks noGrp="1"/>
          </p:cNvSpPr>
          <p:nvPr>
            <p:ph type="title"/>
          </p:nvPr>
        </p:nvSpPr>
        <p:spPr/>
        <p:txBody>
          <a:bodyPr>
            <a:normAutofit/>
          </a:bodyPr>
          <a:lstStyle/>
          <a:p>
            <a:r>
              <a:rPr lang="tr-TR" sz="6600" dirty="0"/>
              <a:t>8.Hilal</a:t>
            </a:r>
          </a:p>
        </p:txBody>
      </p:sp>
      <p:pic>
        <p:nvPicPr>
          <p:cNvPr id="10" name="Resim Yer Tutucusu 9">
            <a:extLst>
              <a:ext uri="{FF2B5EF4-FFF2-40B4-BE49-F238E27FC236}">
                <a16:creationId xmlns:a16="http://schemas.microsoft.com/office/drawing/2014/main" xmlns="" id="{C04A5A4D-C313-4711-B34F-1029FE367308}"/>
              </a:ext>
            </a:extLst>
          </p:cNvPr>
          <p:cNvPicPr>
            <a:picLocks noGrp="1" noChangeAspect="1"/>
          </p:cNvPicPr>
          <p:nvPr>
            <p:ph type="pic" idx="13"/>
          </p:nvPr>
        </p:nvPicPr>
        <p:blipFill>
          <a:blip r:embed="rId2" cstate="print">
            <a:extLst>
              <a:ext uri="{28A0092B-C50C-407E-A947-70E740481C1C}">
                <a14:useLocalDpi xmlns="" xmlns:a14="http://schemas.microsoft.com/office/drawing/2010/main" val="0"/>
              </a:ext>
            </a:extLst>
          </a:blip>
          <a:srcRect l="32717" r="32717"/>
          <a:stretch>
            <a:fillRect/>
          </a:stretch>
        </p:blipFill>
        <p:spPr/>
      </p:pic>
      <p:sp>
        <p:nvSpPr>
          <p:cNvPr id="3" name="Metin Yer Tutucusu 2">
            <a:extLst>
              <a:ext uri="{FF2B5EF4-FFF2-40B4-BE49-F238E27FC236}">
                <a16:creationId xmlns:a16="http://schemas.microsoft.com/office/drawing/2014/main" xmlns="" id="{497C61A1-9D8D-4434-BAA8-B53C74D26330}"/>
              </a:ext>
            </a:extLst>
          </p:cNvPr>
          <p:cNvSpPr>
            <a:spLocks noGrp="1"/>
          </p:cNvSpPr>
          <p:nvPr>
            <p:ph type="body" sz="half" idx="2"/>
          </p:nvPr>
        </p:nvSpPr>
        <p:spPr/>
        <p:txBody>
          <a:bodyPr/>
          <a:lstStyle/>
          <a:p>
            <a:endParaRPr lang="tr-TR" dirty="0"/>
          </a:p>
        </p:txBody>
      </p:sp>
      <p:sp>
        <p:nvSpPr>
          <p:cNvPr id="11" name="Metin kutusu 10">
            <a:extLst>
              <a:ext uri="{FF2B5EF4-FFF2-40B4-BE49-F238E27FC236}">
                <a16:creationId xmlns:a16="http://schemas.microsoft.com/office/drawing/2014/main" xmlns="" id="{12E3AF60-5C57-4CD1-873D-55A17F5C0478}"/>
              </a:ext>
            </a:extLst>
          </p:cNvPr>
          <p:cNvSpPr txBox="1"/>
          <p:nvPr/>
        </p:nvSpPr>
        <p:spPr>
          <a:xfrm>
            <a:off x="6516216" y="474991"/>
            <a:ext cx="273393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tr-TR" sz="3200" b="0" i="0" u="none" strike="noStrike" kern="1200" cap="none" spc="0" normalizeH="0" baseline="0" noProof="0" dirty="0">
                <a:ln>
                  <a:noFill/>
                </a:ln>
                <a:solidFill>
                  <a:prstClr val="black"/>
                </a:solidFill>
                <a:effectLst/>
                <a:uLnTx/>
                <a:uFillTx/>
                <a:latin typeface="Century Gothic" panose="020B0502020202020204"/>
                <a:ea typeface="+mn-ea"/>
                <a:cs typeface="+mn-cs"/>
              </a:rPr>
              <a:t>Ara Evre</a:t>
            </a:r>
          </a:p>
        </p:txBody>
      </p:sp>
    </p:spTree>
    <p:extLst>
      <p:ext uri="{BB962C8B-B14F-4D97-AF65-F5344CB8AC3E}">
        <p14:creationId xmlns="" xmlns:p14="http://schemas.microsoft.com/office/powerpoint/2010/main" val="3259077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900"/>
                                  </p:stCondLst>
                                  <p:iterate type="lt">
                                    <p:tmPct val="10000"/>
                                  </p:iterate>
                                  <p:childTnLst>
                                    <p:set>
                                      <p:cBhvr>
                                        <p:cTn id="15" dur="1" fill="hold">
                                          <p:stCondLst>
                                            <p:cond delay="0"/>
                                          </p:stCondLst>
                                        </p:cTn>
                                        <p:tgtEl>
                                          <p:spTgt spid="11">
                                            <p:txEl>
                                              <p:pRg st="0" end="0"/>
                                            </p:txEl>
                                          </p:spTgt>
                                        </p:tgtEl>
                                        <p:attrNameLst>
                                          <p:attrName>style.visibility</p:attrName>
                                        </p:attrNameLst>
                                      </p:cBhvr>
                                      <p:to>
                                        <p:strVal val="visible"/>
                                      </p:to>
                                    </p:set>
                                    <p:anim by="(-#ppt_w*2)" calcmode="lin" valueType="num">
                                      <p:cBhvr rctx="PPT">
                                        <p:cTn id="16" dur="450" autoRev="1" fill="hold">
                                          <p:stCondLst>
                                            <p:cond delay="0"/>
                                          </p:stCondLst>
                                        </p:cTn>
                                        <p:tgtEl>
                                          <p:spTgt spid="11">
                                            <p:txEl>
                                              <p:pRg st="0" end="0"/>
                                            </p:txEl>
                                          </p:spTgt>
                                        </p:tgtEl>
                                        <p:attrNameLst>
                                          <p:attrName>ppt_w</p:attrName>
                                        </p:attrNameLst>
                                      </p:cBhvr>
                                    </p:anim>
                                    <p:anim by="(#ppt_w*0.50)" calcmode="lin" valueType="num">
                                      <p:cBhvr>
                                        <p:cTn id="17" dur="450" decel="50000" autoRev="1" fill="hold">
                                          <p:stCondLst>
                                            <p:cond delay="0"/>
                                          </p:stCondLst>
                                        </p:cTn>
                                        <p:tgtEl>
                                          <p:spTgt spid="11">
                                            <p:txEl>
                                              <p:pRg st="0" end="0"/>
                                            </p:txEl>
                                          </p:spTgt>
                                        </p:tgtEl>
                                        <p:attrNameLst>
                                          <p:attrName>ppt_x</p:attrName>
                                        </p:attrNameLst>
                                      </p:cBhvr>
                                    </p:anim>
                                    <p:anim from="(-#ppt_h/2)" to="(#ppt_y)" calcmode="lin" valueType="num">
                                      <p:cBhvr>
                                        <p:cTn id="18" dur="900" fill="hold">
                                          <p:stCondLst>
                                            <p:cond delay="0"/>
                                          </p:stCondLst>
                                        </p:cTn>
                                        <p:tgtEl>
                                          <p:spTgt spid="11">
                                            <p:txEl>
                                              <p:pRg st="0" end="0"/>
                                            </p:txEl>
                                          </p:spTgt>
                                        </p:tgtEl>
                                        <p:attrNameLst>
                                          <p:attrName>ppt_y</p:attrName>
                                        </p:attrNameLst>
                                      </p:cBhvr>
                                    </p:anim>
                                    <p:animRot by="21600000">
                                      <p:cBhvr>
                                        <p:cTn id="19" dur="900" fill="hold">
                                          <p:stCondLst>
                                            <p:cond delay="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52" name="Rectangle 28">
            <a:extLst>
              <a:ext uri="{FF2B5EF4-FFF2-40B4-BE49-F238E27FC236}">
                <a16:creationId xmlns:a16="http://schemas.microsoft.com/office/drawing/2014/main" xmlns="" id="{7FF35050-0B39-4029-9778-88EC6DC63FBD}"/>
              </a:ext>
            </a:extLst>
          </p:cNvPr>
          <p:cNvSpPr>
            <a:spLocks noGrp="1" noChangeArrowheads="1"/>
          </p:cNvSpPr>
          <p:nvPr>
            <p:ph type="body" sz="half" idx="2"/>
          </p:nvPr>
        </p:nvSpPr>
        <p:spPr>
          <a:xfrm>
            <a:off x="457200" y="5084763"/>
            <a:ext cx="8229600" cy="1584325"/>
          </a:xfrm>
        </p:spPr>
        <p:txBody>
          <a:bodyPr/>
          <a:lstStyle/>
          <a:p>
            <a:pPr eaLnBrk="1" hangingPunct="1">
              <a:buClr>
                <a:schemeClr val="tx1"/>
              </a:buClr>
              <a:buFont typeface="Wingdings" panose="05000000000000000000" pitchFamily="2" charset="2"/>
              <a:buChar char="q"/>
              <a:defRPr/>
            </a:pPr>
            <a:r>
              <a:rPr lang="tr-TR" sz="2800"/>
              <a:t>Ay kendi etrafında döner</a:t>
            </a:r>
          </a:p>
          <a:p>
            <a:pPr eaLnBrk="1" hangingPunct="1">
              <a:buClr>
                <a:schemeClr val="tx1"/>
              </a:buClr>
              <a:buFont typeface="Wingdings" panose="05000000000000000000" pitchFamily="2" charset="2"/>
              <a:buChar char="q"/>
              <a:defRPr/>
            </a:pPr>
            <a:r>
              <a:rPr lang="tr-TR" sz="2800"/>
              <a:t>Dünya’nın etrafında dolanır.</a:t>
            </a:r>
          </a:p>
          <a:p>
            <a:pPr eaLnBrk="1" hangingPunct="1">
              <a:buClr>
                <a:schemeClr val="tx1"/>
              </a:buClr>
              <a:buFont typeface="Wingdings" panose="05000000000000000000" pitchFamily="2" charset="2"/>
              <a:buChar char="q"/>
              <a:defRPr/>
            </a:pPr>
            <a:r>
              <a:rPr lang="tr-TR" sz="2800"/>
              <a:t>Dünya ile birlikte Güneş’in etrafında dolanır.</a:t>
            </a:r>
          </a:p>
        </p:txBody>
      </p:sp>
      <p:pic>
        <p:nvPicPr>
          <p:cNvPr id="205853" name="Picture 29" descr="yorunge">
            <a:extLst>
              <a:ext uri="{FF2B5EF4-FFF2-40B4-BE49-F238E27FC236}">
                <a16:creationId xmlns:a16="http://schemas.microsoft.com/office/drawing/2014/main" xmlns="" id="{0DDDBBCC-F46F-4485-BDFD-7402ED21C834}"/>
              </a:ext>
            </a:extLst>
          </p:cNvPr>
          <p:cNvPicPr>
            <a:picLocks noChangeAspect="1" noChangeArrowheads="1"/>
          </p:cNvPicPr>
          <p:nvPr/>
        </p:nvPicPr>
        <p:blipFill>
          <a:blip r:embed="rId2" cstate="print">
            <a:clrChange>
              <a:clrFrom>
                <a:srgbClr val="000000"/>
              </a:clrFrom>
              <a:clrTo>
                <a:srgbClr val="000000">
                  <a:alpha val="0"/>
                </a:srgbClr>
              </a:clrTo>
            </a:clrChange>
            <a:extLst>
              <a:ext uri="{28A0092B-C50C-407E-A947-70E740481C1C}">
                <a14:useLocalDpi xmlns="" xmlns:a14="http://schemas.microsoft.com/office/drawing/2010/main" val="0"/>
              </a:ext>
            </a:extLst>
          </a:blip>
          <a:srcRect/>
          <a:stretch>
            <a:fillRect/>
          </a:stretch>
        </p:blipFill>
        <p:spPr bwMode="auto">
          <a:xfrm>
            <a:off x="468313" y="1125538"/>
            <a:ext cx="8135937" cy="3598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854" name="WordArt 30">
            <a:extLst>
              <a:ext uri="{FF2B5EF4-FFF2-40B4-BE49-F238E27FC236}">
                <a16:creationId xmlns:a16="http://schemas.microsoft.com/office/drawing/2014/main" xmlns="" id="{6E7A6791-5D94-4476-8690-A17FAE06C591}"/>
              </a:ext>
            </a:extLst>
          </p:cNvPr>
          <p:cNvSpPr>
            <a:spLocks noChangeArrowheads="1" noChangeShapeType="1" noTextEdit="1"/>
          </p:cNvSpPr>
          <p:nvPr/>
        </p:nvSpPr>
        <p:spPr bwMode="auto">
          <a:xfrm>
            <a:off x="1258888" y="260350"/>
            <a:ext cx="6985000" cy="52387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0" i="0" u="none" strike="noStrike" kern="10" cap="none" spc="0" normalizeH="0" baseline="0" noProof="0">
                <a:ln>
                  <a:noFill/>
                </a:ln>
                <a:solidFill>
                  <a:srgbClr val="336699"/>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AY'IN  HAREKETLERİ</a:t>
            </a:r>
          </a:p>
        </p:txBody>
      </p:sp>
    </p:spTree>
    <p:extLst>
      <p:ext uri="{BB962C8B-B14F-4D97-AF65-F5344CB8AC3E}">
        <p14:creationId xmlns="" xmlns:p14="http://schemas.microsoft.com/office/powerpoint/2010/main" val="3128889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205854"/>
                                        </p:tgtEl>
                                        <p:attrNameLst>
                                          <p:attrName>style.visibility</p:attrName>
                                        </p:attrNameLst>
                                      </p:cBhvr>
                                      <p:to>
                                        <p:strVal val="visible"/>
                                      </p:to>
                                    </p:set>
                                    <p:anim calcmode="lin" valueType="num">
                                      <p:cBhvr>
                                        <p:cTn id="7" dur="500" decel="50000" fill="hold">
                                          <p:stCondLst>
                                            <p:cond delay="0"/>
                                          </p:stCondLst>
                                        </p:cTn>
                                        <p:tgtEl>
                                          <p:spTgt spid="20585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0585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05854"/>
                                        </p:tgtEl>
                                        <p:attrNameLst>
                                          <p:attrName>ppt_w</p:attrName>
                                        </p:attrNameLst>
                                      </p:cBhvr>
                                      <p:tavLst>
                                        <p:tav tm="0">
                                          <p:val>
                                            <p:strVal val="#ppt_w*.05"/>
                                          </p:val>
                                        </p:tav>
                                        <p:tav tm="100000">
                                          <p:val>
                                            <p:strVal val="#ppt_w"/>
                                          </p:val>
                                        </p:tav>
                                      </p:tavLst>
                                    </p:anim>
                                    <p:anim calcmode="lin" valueType="num">
                                      <p:cBhvr>
                                        <p:cTn id="10" dur="1000" fill="hold"/>
                                        <p:tgtEl>
                                          <p:spTgt spid="20585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0585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0585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0585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0585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205853"/>
                                        </p:tgtEl>
                                        <p:attrNameLst>
                                          <p:attrName>style.visibility</p:attrName>
                                        </p:attrNameLst>
                                      </p:cBhvr>
                                      <p:to>
                                        <p:strVal val="visible"/>
                                      </p:to>
                                    </p:set>
                                    <p:animEffect transition="in" filter="diamond(in)">
                                      <p:cBhvr>
                                        <p:cTn id="19" dur="2000"/>
                                        <p:tgtEl>
                                          <p:spTgt spid="20585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205852">
                                            <p:txEl>
                                              <p:pRg st="0" end="0"/>
                                            </p:txEl>
                                          </p:spTgt>
                                        </p:tgtEl>
                                        <p:attrNameLst>
                                          <p:attrName>style.visibility</p:attrName>
                                        </p:attrNameLst>
                                      </p:cBhvr>
                                      <p:to>
                                        <p:strVal val="visible"/>
                                      </p:to>
                                    </p:set>
                                    <p:animEffect transition="in" filter="fade">
                                      <p:cBhvr>
                                        <p:cTn id="24" dur="1000"/>
                                        <p:tgtEl>
                                          <p:spTgt spid="205852">
                                            <p:txEl>
                                              <p:pRg st="0" end="0"/>
                                            </p:txEl>
                                          </p:spTgt>
                                        </p:tgtEl>
                                      </p:cBhvr>
                                    </p:animEffect>
                                    <p:anim calcmode="lin" valueType="num">
                                      <p:cBhvr>
                                        <p:cTn id="25" dur="1000" fill="hold"/>
                                        <p:tgtEl>
                                          <p:spTgt spid="20585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058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205852">
                                            <p:txEl>
                                              <p:pRg st="1" end="1"/>
                                            </p:txEl>
                                          </p:spTgt>
                                        </p:tgtEl>
                                        <p:attrNameLst>
                                          <p:attrName>style.visibility</p:attrName>
                                        </p:attrNameLst>
                                      </p:cBhvr>
                                      <p:to>
                                        <p:strVal val="visible"/>
                                      </p:to>
                                    </p:set>
                                    <p:animEffect transition="in" filter="fade">
                                      <p:cBhvr>
                                        <p:cTn id="31" dur="1000"/>
                                        <p:tgtEl>
                                          <p:spTgt spid="205852">
                                            <p:txEl>
                                              <p:pRg st="1" end="1"/>
                                            </p:txEl>
                                          </p:spTgt>
                                        </p:tgtEl>
                                      </p:cBhvr>
                                    </p:animEffect>
                                    <p:anim calcmode="lin" valueType="num">
                                      <p:cBhvr>
                                        <p:cTn id="32" dur="1000" fill="hold"/>
                                        <p:tgtEl>
                                          <p:spTgt spid="205852">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2058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2" presetClass="entr" presetSubtype="0" fill="hold" nodeType="clickEffect">
                                  <p:stCondLst>
                                    <p:cond delay="0"/>
                                  </p:stCondLst>
                                  <p:childTnLst>
                                    <p:set>
                                      <p:cBhvr>
                                        <p:cTn id="37" dur="1" fill="hold">
                                          <p:stCondLst>
                                            <p:cond delay="0"/>
                                          </p:stCondLst>
                                        </p:cTn>
                                        <p:tgtEl>
                                          <p:spTgt spid="205852">
                                            <p:txEl>
                                              <p:pRg st="2" end="2"/>
                                            </p:txEl>
                                          </p:spTgt>
                                        </p:tgtEl>
                                        <p:attrNameLst>
                                          <p:attrName>style.visibility</p:attrName>
                                        </p:attrNameLst>
                                      </p:cBhvr>
                                      <p:to>
                                        <p:strVal val="visible"/>
                                      </p:to>
                                    </p:set>
                                    <p:animEffect transition="in" filter="fade">
                                      <p:cBhvr>
                                        <p:cTn id="38" dur="1000"/>
                                        <p:tgtEl>
                                          <p:spTgt spid="205852">
                                            <p:txEl>
                                              <p:pRg st="2" end="2"/>
                                            </p:txEl>
                                          </p:spTgt>
                                        </p:tgtEl>
                                      </p:cBhvr>
                                    </p:animEffect>
                                    <p:anim calcmode="lin" valueType="num">
                                      <p:cBhvr>
                                        <p:cTn id="39" dur="1000" fill="hold"/>
                                        <p:tgtEl>
                                          <p:spTgt spid="205852">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0585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E6BDC38-A8F6-4729-8C27-42BD752D628B}"/>
              </a:ext>
            </a:extLst>
          </p:cNvPr>
          <p:cNvSpPr>
            <a:spLocks noGrp="1"/>
          </p:cNvSpPr>
          <p:nvPr>
            <p:ph type="ctrTitle"/>
          </p:nvPr>
        </p:nvSpPr>
        <p:spPr>
          <a:xfrm>
            <a:off x="1619672" y="2420888"/>
            <a:ext cx="6154713" cy="3124201"/>
          </a:xfrm>
        </p:spPr>
        <p:txBody>
          <a:bodyPr>
            <a:noAutofit/>
          </a:bodyPr>
          <a:lstStyle/>
          <a:p>
            <a:r>
              <a:rPr lang="tr-TR" sz="10400" dirty="0"/>
              <a:t>Aydan kısa bilgiler</a:t>
            </a:r>
          </a:p>
        </p:txBody>
      </p:sp>
    </p:spTree>
    <p:extLst>
      <p:ext uri="{BB962C8B-B14F-4D97-AF65-F5344CB8AC3E}">
        <p14:creationId xmlns="" xmlns:p14="http://schemas.microsoft.com/office/powerpoint/2010/main" val="2611155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mph" presetSubtype="0" fill="hold" grpId="1" nodeType="clickEffect">
                                  <p:stCondLst>
                                    <p:cond delay="0"/>
                                  </p:stCondLst>
                                  <p:iterate type="lt">
                                    <p:tmPct val="10000"/>
                                  </p:iterate>
                                  <p:childTnLst>
                                    <p:animMotion origin="layout" path="M 0.0 0.0 L 0.0 -0.07213" pathEditMode="relative" ptsTypes="">
                                      <p:cBhvr>
                                        <p:cTn id="15" dur="250" accel="50000" decel="50000" autoRev="1" fill="hold">
                                          <p:stCondLst>
                                            <p:cond delay="0"/>
                                          </p:stCondLst>
                                        </p:cTn>
                                        <p:tgtEl>
                                          <p:spTgt spid="2"/>
                                        </p:tgtEl>
                                        <p:attrNameLst>
                                          <p:attrName>ppt_x</p:attrName>
                                          <p:attrName>ppt_y</p:attrName>
                                        </p:attrNameLst>
                                      </p:cBhvr>
                                    </p:animMotion>
                                    <p:animRot by="1500000">
                                      <p:cBhvr>
                                        <p:cTn id="16" dur="125" fill="hold">
                                          <p:stCondLst>
                                            <p:cond delay="0"/>
                                          </p:stCondLst>
                                        </p:cTn>
                                        <p:tgtEl>
                                          <p:spTgt spid="2"/>
                                        </p:tgtEl>
                                        <p:attrNameLst>
                                          <p:attrName>r</p:attrName>
                                        </p:attrNameLst>
                                      </p:cBhvr>
                                    </p:animRot>
                                    <p:animRot by="-1500000">
                                      <p:cBhvr>
                                        <p:cTn id="17" dur="125" fill="hold">
                                          <p:stCondLst>
                                            <p:cond delay="125"/>
                                          </p:stCondLst>
                                        </p:cTn>
                                        <p:tgtEl>
                                          <p:spTgt spid="2"/>
                                        </p:tgtEl>
                                        <p:attrNameLst>
                                          <p:attrName>r</p:attrName>
                                        </p:attrNameLst>
                                      </p:cBhvr>
                                    </p:animRot>
                                    <p:animRot by="-1500000">
                                      <p:cBhvr>
                                        <p:cTn id="18" dur="125" fill="hold">
                                          <p:stCondLst>
                                            <p:cond delay="250"/>
                                          </p:stCondLst>
                                        </p:cTn>
                                        <p:tgtEl>
                                          <p:spTgt spid="2"/>
                                        </p:tgtEl>
                                        <p:attrNameLst>
                                          <p:attrName>r</p:attrName>
                                        </p:attrNameLst>
                                      </p:cBhvr>
                                    </p:animRot>
                                    <p:animRot by="1500000">
                                      <p:cBhvr>
                                        <p:cTn id="19" dur="125" fill="hold">
                                          <p:stCondLst>
                                            <p:cond delay="375"/>
                                          </p:stCondLst>
                                        </p:cTn>
                                        <p:tgtEl>
                                          <p:spTgt spid="2"/>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2" nodeType="clickEffect">
                                  <p:stCondLst>
                                    <p:cond delay="0"/>
                                  </p:stCondLst>
                                  <p:iterate type="lt">
                                    <p:tmPct val="0"/>
                                  </p:iterate>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DE4AF721-90B2-4460-95C1-9A19620B155E}"/>
              </a:ext>
            </a:extLst>
          </p:cNvPr>
          <p:cNvSpPr/>
          <p:nvPr/>
        </p:nvSpPr>
        <p:spPr>
          <a:xfrm>
            <a:off x="323528" y="332656"/>
            <a:ext cx="8100392" cy="6124754"/>
          </a:xfrm>
          <a:prstGeom prst="rect">
            <a:avLst/>
          </a:prstGeom>
        </p:spPr>
        <p:txBody>
          <a:bodyPr wrap="square">
            <a:spAutoFit/>
          </a:bodyPr>
          <a:lstStyle/>
          <a:p>
            <a:pPr fontAlgn="base">
              <a:buFont typeface="+mj-lt"/>
              <a:buAutoNum type="arabicPeriod"/>
            </a:pPr>
            <a:r>
              <a:rPr lang="tr-TR" sz="2800" dirty="0">
                <a:solidFill>
                  <a:srgbClr val="333333"/>
                </a:solidFill>
                <a:latin typeface="Verdana" panose="020B0604030504040204" pitchFamily="34" charset="0"/>
              </a:rPr>
              <a:t>Ay Dünya’nın tek doğal uydusudur. Bize en yakın gök cismidir.</a:t>
            </a:r>
          </a:p>
          <a:p>
            <a:pPr fontAlgn="base">
              <a:buFont typeface="+mj-lt"/>
              <a:buAutoNum type="arabicPeriod"/>
            </a:pPr>
            <a:r>
              <a:rPr lang="tr-TR" sz="2800" dirty="0">
                <a:solidFill>
                  <a:srgbClr val="333333"/>
                </a:solidFill>
                <a:latin typeface="Verdana" panose="020B0604030504040204" pitchFamily="34" charset="0"/>
              </a:rPr>
              <a:t>Ayın çapı Dünya’nın çapının 1/4’ü kadardır.</a:t>
            </a:r>
          </a:p>
          <a:p>
            <a:pPr fontAlgn="base">
              <a:buFont typeface="+mj-lt"/>
              <a:buAutoNum type="arabicPeriod"/>
            </a:pPr>
            <a:r>
              <a:rPr lang="tr-TR" sz="2800" dirty="0">
                <a:solidFill>
                  <a:srgbClr val="333333"/>
                </a:solidFill>
                <a:latin typeface="Verdana" panose="020B0604030504040204" pitchFamily="34" charset="0"/>
              </a:rPr>
              <a:t>Güneş, Dünya ve Ay’ın büyüklüklerini karşılaştırdığımızda, Güneş basketbol topu, Dünya nohut tanesi, Ay ise mercimek büyüklüğünde olurdu.</a:t>
            </a:r>
          </a:p>
          <a:p>
            <a:pPr fontAlgn="base">
              <a:buFont typeface="+mj-lt"/>
              <a:buAutoNum type="arabicPeriod"/>
            </a:pPr>
            <a:r>
              <a:rPr lang="tr-TR" sz="2800" dirty="0">
                <a:solidFill>
                  <a:srgbClr val="333333"/>
                </a:solidFill>
                <a:latin typeface="Verdana" panose="020B0604030504040204" pitchFamily="34" charset="0"/>
              </a:rPr>
              <a:t>Ay’ın şekli küreye benzer.</a:t>
            </a:r>
          </a:p>
          <a:p>
            <a:pPr fontAlgn="base">
              <a:buFont typeface="+mj-lt"/>
              <a:buAutoNum type="arabicPeriod"/>
            </a:pPr>
            <a:r>
              <a:rPr lang="tr-TR" sz="2800" dirty="0">
                <a:solidFill>
                  <a:srgbClr val="333333"/>
                </a:solidFill>
                <a:latin typeface="Verdana" panose="020B0604030504040204" pitchFamily="34" charset="0"/>
              </a:rPr>
              <a:t>Ay’ın atmosferi yok denecek kadar azdır.</a:t>
            </a:r>
          </a:p>
          <a:p>
            <a:pPr fontAlgn="base">
              <a:buFont typeface="+mj-lt"/>
              <a:buAutoNum type="arabicPeriod"/>
            </a:pPr>
            <a:r>
              <a:rPr lang="tr-TR" sz="2800" dirty="0">
                <a:solidFill>
                  <a:srgbClr val="333333"/>
                </a:solidFill>
                <a:latin typeface="Verdana" panose="020B0604030504040204" pitchFamily="34" charset="0"/>
              </a:rPr>
              <a:t>Ay’ın atmosferi olmadığı için yağış, rüzgar gibi hava olayları Ay’da görülmez.</a:t>
            </a:r>
          </a:p>
          <a:p>
            <a:pPr fontAlgn="base">
              <a:buFont typeface="+mj-lt"/>
              <a:buAutoNum type="arabicPeriod"/>
            </a:pPr>
            <a:r>
              <a:rPr lang="tr-TR" sz="2800" dirty="0">
                <a:solidFill>
                  <a:srgbClr val="333333"/>
                </a:solidFill>
                <a:latin typeface="Verdana" panose="020B0604030504040204" pitchFamily="34" charset="0"/>
              </a:rPr>
              <a:t>Atmosferin olmaması gece ve gündüz arasındaki sıcaklık farkını artırır.</a:t>
            </a:r>
          </a:p>
        </p:txBody>
      </p:sp>
    </p:spTree>
    <p:extLst>
      <p:ext uri="{BB962C8B-B14F-4D97-AF65-F5344CB8AC3E}">
        <p14:creationId xmlns="" xmlns:p14="http://schemas.microsoft.com/office/powerpoint/2010/main" val="2468776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B8DB0415-8EB2-4A30-A2CD-A1B5B7FD946E}"/>
              </a:ext>
            </a:extLst>
          </p:cNvPr>
          <p:cNvSpPr/>
          <p:nvPr/>
        </p:nvSpPr>
        <p:spPr>
          <a:xfrm>
            <a:off x="251520" y="276673"/>
            <a:ext cx="8100392" cy="6555641"/>
          </a:xfrm>
          <a:prstGeom prst="rect">
            <a:avLst/>
          </a:prstGeom>
        </p:spPr>
        <p:txBody>
          <a:bodyPr wrap="square">
            <a:spAutoFit/>
          </a:bodyPr>
          <a:lstStyle/>
          <a:p>
            <a:pPr fontAlgn="base">
              <a:buFont typeface="+mj-lt"/>
              <a:buAutoNum type="arabicPeriod"/>
            </a:pPr>
            <a:r>
              <a:rPr lang="tr-TR" sz="2800" dirty="0">
                <a:solidFill>
                  <a:srgbClr val="333333"/>
                </a:solidFill>
                <a:latin typeface="Verdana" panose="020B0604030504040204" pitchFamily="34" charset="0"/>
              </a:rPr>
              <a:t>Ay’ın yüzeyi ince bir toz tabakası bulunmaktadır.</a:t>
            </a:r>
          </a:p>
          <a:p>
            <a:pPr fontAlgn="base">
              <a:buFont typeface="+mj-lt"/>
              <a:buAutoNum type="arabicPeriod"/>
            </a:pPr>
            <a:r>
              <a:rPr lang="tr-TR" sz="2800" dirty="0">
                <a:solidFill>
                  <a:srgbClr val="333333"/>
                </a:solidFill>
                <a:latin typeface="Verdana" panose="020B0604030504040204" pitchFamily="34" charset="0"/>
              </a:rPr>
              <a:t>Ay’ın astronotların Ay’da bıraktıkları ayak izleri  bozulmadan kalır.</a:t>
            </a:r>
          </a:p>
          <a:p>
            <a:pPr fontAlgn="base">
              <a:buFont typeface="+mj-lt"/>
              <a:buAutoNum type="arabicPeriod"/>
            </a:pPr>
            <a:r>
              <a:rPr lang="tr-TR" sz="2800" dirty="0">
                <a:solidFill>
                  <a:srgbClr val="333333"/>
                </a:solidFill>
                <a:latin typeface="Verdana" panose="020B0604030504040204" pitchFamily="34" charset="0"/>
              </a:rPr>
              <a:t>Ay’da su bulunmamaktadır.</a:t>
            </a:r>
          </a:p>
          <a:p>
            <a:pPr fontAlgn="base">
              <a:buFont typeface="+mj-lt"/>
              <a:buAutoNum type="arabicPeriod"/>
            </a:pPr>
            <a:r>
              <a:rPr lang="tr-TR" sz="2800" dirty="0">
                <a:solidFill>
                  <a:srgbClr val="333333"/>
                </a:solidFill>
                <a:latin typeface="Verdana" panose="020B0604030504040204" pitchFamily="34" charset="0"/>
              </a:rPr>
              <a:t>Ay’ın yüzeyi pürüzsüz değildir. Ay’ın yüzeyinde dağlar, vadiler ve kayalıklar bulunmaktadır.</a:t>
            </a:r>
          </a:p>
          <a:p>
            <a:pPr fontAlgn="base">
              <a:buFont typeface="+mj-lt"/>
              <a:buAutoNum type="arabicPeriod"/>
            </a:pPr>
            <a:r>
              <a:rPr lang="tr-TR" sz="2800" dirty="0">
                <a:solidFill>
                  <a:srgbClr val="333333"/>
                </a:solidFill>
                <a:latin typeface="Verdana" panose="020B0604030504040204" pitchFamily="34" charset="0"/>
              </a:rPr>
              <a:t>Ay’ın yüzeyinde birçok krater bulunmaktadır. Kraterler meteorların çarpması sonucu oluşmuştur.</a:t>
            </a:r>
          </a:p>
          <a:p>
            <a:pPr fontAlgn="base">
              <a:buFont typeface="+mj-lt"/>
              <a:buAutoNum type="arabicPeriod"/>
            </a:pPr>
            <a:r>
              <a:rPr lang="tr-TR" sz="2800" dirty="0">
                <a:solidFill>
                  <a:srgbClr val="333333"/>
                </a:solidFill>
                <a:latin typeface="Verdana" panose="020B0604030504040204" pitchFamily="34" charset="0"/>
              </a:rPr>
              <a:t>Dünya’ya ortalama uzaklığı 384.000 km’dir.</a:t>
            </a:r>
          </a:p>
          <a:p>
            <a:pPr fontAlgn="base">
              <a:buFont typeface="+mj-lt"/>
              <a:buAutoNum type="arabicPeriod"/>
            </a:pPr>
            <a:r>
              <a:rPr lang="tr-TR" sz="2800" dirty="0">
                <a:solidFill>
                  <a:srgbClr val="333333"/>
                </a:solidFill>
                <a:latin typeface="Verdana" panose="020B0604030504040204" pitchFamily="34" charset="0"/>
              </a:rPr>
              <a:t>Ay’ın Dünya tarafından görünmeyen yüzeyine Karanlık yüz  denir</a:t>
            </a:r>
          </a:p>
        </p:txBody>
      </p:sp>
    </p:spTree>
    <p:extLst>
      <p:ext uri="{BB962C8B-B14F-4D97-AF65-F5344CB8AC3E}">
        <p14:creationId xmlns="" xmlns:p14="http://schemas.microsoft.com/office/powerpoint/2010/main" val="76284227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3D52FFB7-9AE4-4A09-B912-63213411F832}"/>
              </a:ext>
            </a:extLst>
          </p:cNvPr>
          <p:cNvSpPr/>
          <p:nvPr/>
        </p:nvSpPr>
        <p:spPr>
          <a:xfrm>
            <a:off x="611560" y="980728"/>
            <a:ext cx="8064896" cy="4401205"/>
          </a:xfrm>
          <a:prstGeom prst="rect">
            <a:avLst/>
          </a:prstGeom>
        </p:spPr>
        <p:txBody>
          <a:bodyPr wrap="square">
            <a:spAutoFit/>
          </a:bodyPr>
          <a:lstStyle/>
          <a:p>
            <a:endParaRPr lang="tr-TR" sz="2800" dirty="0">
              <a:solidFill>
                <a:srgbClr val="FF0000"/>
              </a:solidFill>
            </a:endParaRPr>
          </a:p>
          <a:p>
            <a:r>
              <a:rPr lang="tr-TR" sz="2800" dirty="0">
                <a:solidFill>
                  <a:srgbClr val="FF0000"/>
                </a:solidFill>
              </a:rPr>
              <a:t>5. Aşağıdakilerden hangisi Ayın üçüncü evresidir.</a:t>
            </a:r>
          </a:p>
          <a:p>
            <a:endParaRPr lang="tr-TR" sz="2800" dirty="0">
              <a:solidFill>
                <a:srgbClr val="FF0000"/>
              </a:solidFill>
            </a:endParaRPr>
          </a:p>
          <a:p>
            <a:endParaRPr lang="tr-TR" sz="2800" dirty="0">
              <a:solidFill>
                <a:srgbClr val="FF0000"/>
              </a:solidFill>
            </a:endParaRPr>
          </a:p>
          <a:p>
            <a:endParaRPr lang="tr-TR" sz="2800" dirty="0">
              <a:solidFill>
                <a:srgbClr val="FF0000"/>
              </a:solidFill>
            </a:endParaRPr>
          </a:p>
          <a:p>
            <a:r>
              <a:rPr lang="tr-TR" sz="2800" dirty="0">
                <a:solidFill>
                  <a:srgbClr val="FF0000"/>
                </a:solidFill>
              </a:rPr>
              <a:t>A. Dolunay</a:t>
            </a:r>
          </a:p>
          <a:p>
            <a:r>
              <a:rPr lang="tr-TR" sz="2800" dirty="0">
                <a:solidFill>
                  <a:srgbClr val="FF0000"/>
                </a:solidFill>
              </a:rPr>
              <a:t>B. İlk Dördün</a:t>
            </a:r>
          </a:p>
          <a:p>
            <a:r>
              <a:rPr lang="tr-TR" sz="2800" dirty="0">
                <a:solidFill>
                  <a:srgbClr val="FF0000"/>
                </a:solidFill>
              </a:rPr>
              <a:t>C. Yeni Ay</a:t>
            </a:r>
          </a:p>
          <a:p>
            <a:r>
              <a:rPr lang="tr-TR" sz="2800" dirty="0">
                <a:solidFill>
                  <a:srgbClr val="FF0000"/>
                </a:solidFill>
              </a:rPr>
              <a:t>D. Son Dördün</a:t>
            </a:r>
          </a:p>
        </p:txBody>
      </p:sp>
      <p:sp>
        <p:nvSpPr>
          <p:cNvPr id="3" name="Metin kutusu 2">
            <a:hlinkClick r:id="rId2" action="ppaction://hlinksldjump"/>
            <a:extLst>
              <a:ext uri="{FF2B5EF4-FFF2-40B4-BE49-F238E27FC236}">
                <a16:creationId xmlns:a16="http://schemas.microsoft.com/office/drawing/2014/main" xmlns="" id="{63251DC6-2D0A-4624-9FAA-9E8CA5A38800}"/>
              </a:ext>
            </a:extLst>
          </p:cNvPr>
          <p:cNvSpPr txBox="1"/>
          <p:nvPr/>
        </p:nvSpPr>
        <p:spPr>
          <a:xfrm>
            <a:off x="6911752" y="188640"/>
            <a:ext cx="1476672"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3200" dirty="0">
                <a:solidFill>
                  <a:srgbClr val="FF0000"/>
                </a:solidFill>
              </a:rPr>
              <a:t>BİLGİ</a:t>
            </a:r>
          </a:p>
        </p:txBody>
      </p:sp>
      <p:sp>
        <p:nvSpPr>
          <p:cNvPr id="4" name="Oval 3">
            <a:extLst>
              <a:ext uri="{FF2B5EF4-FFF2-40B4-BE49-F238E27FC236}">
                <a16:creationId xmlns:a16="http://schemas.microsoft.com/office/drawing/2014/main" xmlns="" id="{5C8672DB-D186-44F6-B11D-30503D2731D1}"/>
              </a:ext>
            </a:extLst>
          </p:cNvPr>
          <p:cNvSpPr/>
          <p:nvPr/>
        </p:nvSpPr>
        <p:spPr>
          <a:xfrm>
            <a:off x="395536" y="3429000"/>
            <a:ext cx="72008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 xmlns:p14="http://schemas.microsoft.com/office/powerpoint/2010/main" val="960173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CCA2228E-7471-4C22-A963-29C3E4A98240}"/>
              </a:ext>
            </a:extLst>
          </p:cNvPr>
          <p:cNvSpPr/>
          <p:nvPr/>
        </p:nvSpPr>
        <p:spPr>
          <a:xfrm>
            <a:off x="467544" y="1628800"/>
            <a:ext cx="6678488" cy="3970318"/>
          </a:xfrm>
          <a:prstGeom prst="rect">
            <a:avLst/>
          </a:prstGeom>
        </p:spPr>
        <p:txBody>
          <a:bodyPr wrap="square">
            <a:spAutoFit/>
          </a:bodyPr>
          <a:lstStyle/>
          <a:p>
            <a:r>
              <a:rPr lang="tr-TR" sz="2800" dirty="0">
                <a:solidFill>
                  <a:srgbClr val="FF0000"/>
                </a:solidFill>
              </a:rPr>
              <a:t>4. Aşağıdakilerden hangisi Ay’ın Dünyadan görülmeyen evresidir?</a:t>
            </a:r>
          </a:p>
          <a:p>
            <a:endParaRPr lang="tr-TR" sz="2800" dirty="0">
              <a:solidFill>
                <a:srgbClr val="FF0000"/>
              </a:solidFill>
            </a:endParaRPr>
          </a:p>
          <a:p>
            <a:endParaRPr lang="tr-TR" sz="2800" dirty="0">
              <a:solidFill>
                <a:srgbClr val="FF0000"/>
              </a:solidFill>
            </a:endParaRPr>
          </a:p>
          <a:p>
            <a:endParaRPr lang="tr-TR" sz="2800" dirty="0">
              <a:solidFill>
                <a:srgbClr val="FF0000"/>
              </a:solidFill>
            </a:endParaRPr>
          </a:p>
          <a:p>
            <a:r>
              <a:rPr lang="tr-TR" sz="2800" dirty="0">
                <a:solidFill>
                  <a:srgbClr val="FF0000"/>
                </a:solidFill>
              </a:rPr>
              <a:t>A. Son Dördün</a:t>
            </a:r>
          </a:p>
          <a:p>
            <a:r>
              <a:rPr lang="tr-TR" sz="2800" dirty="0">
                <a:solidFill>
                  <a:srgbClr val="FF0000"/>
                </a:solidFill>
              </a:rPr>
              <a:t>B. İlk Dördün</a:t>
            </a:r>
          </a:p>
          <a:p>
            <a:r>
              <a:rPr lang="tr-TR" sz="2800" dirty="0">
                <a:solidFill>
                  <a:srgbClr val="FF0000"/>
                </a:solidFill>
              </a:rPr>
              <a:t>C. Yeni Ay</a:t>
            </a:r>
          </a:p>
          <a:p>
            <a:r>
              <a:rPr lang="tr-TR" sz="2800" dirty="0">
                <a:solidFill>
                  <a:srgbClr val="FF0000"/>
                </a:solidFill>
              </a:rPr>
              <a:t>D. Dolunay</a:t>
            </a:r>
          </a:p>
        </p:txBody>
      </p:sp>
      <p:sp>
        <p:nvSpPr>
          <p:cNvPr id="3" name="Metin kutusu 2">
            <a:hlinkClick r:id="rId2" action="ppaction://hlinksldjump"/>
            <a:extLst>
              <a:ext uri="{FF2B5EF4-FFF2-40B4-BE49-F238E27FC236}">
                <a16:creationId xmlns:a16="http://schemas.microsoft.com/office/drawing/2014/main" xmlns="" id="{DFF3E084-E40D-424E-AE44-51E4B0F4733B}"/>
              </a:ext>
            </a:extLst>
          </p:cNvPr>
          <p:cNvSpPr txBox="1"/>
          <p:nvPr/>
        </p:nvSpPr>
        <p:spPr>
          <a:xfrm>
            <a:off x="7171569" y="332656"/>
            <a:ext cx="1440160"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3200" dirty="0">
                <a:solidFill>
                  <a:srgbClr val="FF0000"/>
                </a:solidFill>
              </a:rPr>
              <a:t>BİLGİ</a:t>
            </a:r>
          </a:p>
        </p:txBody>
      </p:sp>
      <p:sp>
        <p:nvSpPr>
          <p:cNvPr id="4" name="Oval 3">
            <a:extLst>
              <a:ext uri="{FF2B5EF4-FFF2-40B4-BE49-F238E27FC236}">
                <a16:creationId xmlns:a16="http://schemas.microsoft.com/office/drawing/2014/main" xmlns="" id="{64091322-406C-4AD8-AF48-811E2CA62F96}"/>
              </a:ext>
            </a:extLst>
          </p:cNvPr>
          <p:cNvSpPr/>
          <p:nvPr/>
        </p:nvSpPr>
        <p:spPr>
          <a:xfrm>
            <a:off x="467544" y="4725144"/>
            <a:ext cx="504056"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 xmlns:p14="http://schemas.microsoft.com/office/powerpoint/2010/main" val="1347033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tablo, tabak, oturma içeren bir resim&#10;&#10;Yüksek güvenilirlikle oluşturulmuş açıklama">
            <a:extLst>
              <a:ext uri="{FF2B5EF4-FFF2-40B4-BE49-F238E27FC236}">
                <a16:creationId xmlns:a16="http://schemas.microsoft.com/office/drawing/2014/main" xmlns="" id="{6BFDA41B-E51C-4518-8FA6-6021AF25B3D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8520" y="-603448"/>
            <a:ext cx="9313104" cy="7461448"/>
          </a:xfrm>
          <a:prstGeom prst="rect">
            <a:avLst/>
          </a:prstGeom>
        </p:spPr>
      </p:pic>
    </p:spTree>
    <p:extLst>
      <p:ext uri="{BB962C8B-B14F-4D97-AF65-F5344CB8AC3E}">
        <p14:creationId xmlns="" xmlns:p14="http://schemas.microsoft.com/office/powerpoint/2010/main" val="42152917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siyah, ekran, kumanda içeren bir resim&#10;&#10;Yüksek güvenilirlikle oluşturulmuş açıklama">
            <a:extLst>
              <a:ext uri="{FF2B5EF4-FFF2-40B4-BE49-F238E27FC236}">
                <a16:creationId xmlns:a16="http://schemas.microsoft.com/office/drawing/2014/main" xmlns="" id="{DE20CF06-B43E-4A0D-9779-B6C35A3331A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 y="1"/>
            <a:ext cx="9144000" cy="6858000"/>
          </a:xfrm>
          <a:prstGeom prst="rect">
            <a:avLst/>
          </a:prstGeom>
        </p:spPr>
      </p:pic>
    </p:spTree>
    <p:extLst>
      <p:ext uri="{BB962C8B-B14F-4D97-AF65-F5344CB8AC3E}">
        <p14:creationId xmlns="" xmlns:p14="http://schemas.microsoft.com/office/powerpoint/2010/main" val="1358903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iç mekan, metal, oturma, tel içeren bir resim&#10;&#10;Çok yüksek güvenilirlikle oluşturulmuş açıklama">
            <a:extLst>
              <a:ext uri="{FF2B5EF4-FFF2-40B4-BE49-F238E27FC236}">
                <a16:creationId xmlns:a16="http://schemas.microsoft.com/office/drawing/2014/main" xmlns="" id="{9F232B57-373F-4A73-9EE6-69B7745B1AD3}"/>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 xmlns:p14="http://schemas.microsoft.com/office/powerpoint/2010/main" val="409286774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a:extLst>
              <a:ext uri="{FF2B5EF4-FFF2-40B4-BE49-F238E27FC236}">
                <a16:creationId xmlns:a16="http://schemas.microsoft.com/office/drawing/2014/main" xmlns="" id="{2D934C0D-27A8-4479-9658-45F66EDAD2CE}"/>
              </a:ext>
            </a:extLst>
          </p:cNvPr>
          <p:cNvSpPr txBox="1"/>
          <p:nvPr/>
        </p:nvSpPr>
        <p:spPr>
          <a:xfrm>
            <a:off x="611560" y="620688"/>
            <a:ext cx="10548664" cy="5386090"/>
          </a:xfrm>
          <a:prstGeom prst="rect">
            <a:avLst/>
          </a:prstGeom>
          <a:noFill/>
        </p:spPr>
        <p:txBody>
          <a:bodyPr wrap="square" rtlCol="0">
            <a:spAutoFit/>
          </a:bodyPr>
          <a:lstStyle/>
          <a:p>
            <a:r>
              <a:rPr lang="tr-TR" sz="34400" dirty="0">
                <a:latin typeface="Algerian" panose="04020705040A02060702" pitchFamily="82" charset="0"/>
              </a:rPr>
              <a:t>son</a:t>
            </a:r>
          </a:p>
        </p:txBody>
      </p:sp>
    </p:spTree>
    <p:extLst>
      <p:ext uri="{BB962C8B-B14F-4D97-AF65-F5344CB8AC3E}">
        <p14:creationId xmlns="" xmlns:p14="http://schemas.microsoft.com/office/powerpoint/2010/main" val="35263761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4D97CE7-AC6E-4CCC-93B6-EDF3E02EDE9C}"/>
              </a:ext>
            </a:extLst>
          </p:cNvPr>
          <p:cNvSpPr>
            <a:spLocks noGrp="1"/>
          </p:cNvSpPr>
          <p:nvPr>
            <p:ph type="title"/>
          </p:nvPr>
        </p:nvSpPr>
        <p:spPr>
          <a:xfrm>
            <a:off x="827584" y="332656"/>
            <a:ext cx="6554867" cy="1524000"/>
          </a:xfrm>
        </p:spPr>
        <p:txBody>
          <a:bodyPr>
            <a:normAutofit/>
          </a:bodyPr>
          <a:lstStyle/>
          <a:p>
            <a:r>
              <a:rPr lang="tr-TR" sz="7200" dirty="0"/>
              <a:t>         Bilgi</a:t>
            </a:r>
          </a:p>
        </p:txBody>
      </p:sp>
      <p:sp>
        <p:nvSpPr>
          <p:cNvPr id="3" name="İçerik Yer Tutucusu 2">
            <a:extLst>
              <a:ext uri="{FF2B5EF4-FFF2-40B4-BE49-F238E27FC236}">
                <a16:creationId xmlns:a16="http://schemas.microsoft.com/office/drawing/2014/main" xmlns="" id="{1B8FA81F-7B07-4CF7-B8C1-B43D52949A57}"/>
              </a:ext>
            </a:extLst>
          </p:cNvPr>
          <p:cNvSpPr>
            <a:spLocks noGrp="1"/>
          </p:cNvSpPr>
          <p:nvPr>
            <p:ph idx="1"/>
          </p:nvPr>
        </p:nvSpPr>
        <p:spPr>
          <a:xfrm>
            <a:off x="899592" y="2276872"/>
            <a:ext cx="6554867" cy="3767670"/>
          </a:xfrm>
        </p:spPr>
        <p:txBody>
          <a:bodyPr>
            <a:normAutofit fontScale="92500" lnSpcReduction="10000"/>
          </a:bodyPr>
          <a:lstStyle/>
          <a:p>
            <a:r>
              <a:rPr lang="tr-TR" dirty="0"/>
              <a:t>Ay, Dünya'mızın tek uydusudur. Ayı gözlemlediğimizde bazen tamamını, bazen yarısını görürüz bu gözlemlerde gördüğümüz Ay'ın aydınlık yüzünün, Ay'ın toplam görünür yüzeyine oranı bize "</a:t>
            </a:r>
            <a:r>
              <a:rPr lang="tr-TR" b="1" dirty="0"/>
              <a:t>Ayın evrelerini</a:t>
            </a:r>
            <a:r>
              <a:rPr lang="tr-TR" dirty="0"/>
              <a:t>" gösterir. Ay ışık  vermez, Güneş'ten aldığı ışığı yansıtır. Ay'ın Dünya ve Güneş'e göre konumuna göre belli bir kısmı aydınlık diğer yüzeyi ise karanlık gözükür. Ay'ın evrelerine bazı kaynaklarda "</a:t>
            </a:r>
            <a:r>
              <a:rPr lang="tr-TR" b="1" dirty="0"/>
              <a:t>Ay'ın fazları</a:t>
            </a:r>
            <a:r>
              <a:rPr lang="tr-TR" dirty="0"/>
              <a:t>" yada "</a:t>
            </a:r>
            <a:r>
              <a:rPr lang="tr-TR" b="1" dirty="0"/>
              <a:t>Ay'ın safhaları</a:t>
            </a:r>
            <a:r>
              <a:rPr lang="tr-TR" dirty="0"/>
              <a:t>" da denir. Ay Dünya etrafında bir yılda 12 kez dolanır. Ay’ın evreleri düzenli olarak tekrar eden bir doğa olayıdır. Hava'nın bulutlu olduğu zamanlar Ay'ın Evrelerini göremeyiz. Ay'ın Evrelerini imceleyen bilim dalı "</a:t>
            </a:r>
            <a:r>
              <a:rPr lang="tr-TR" b="1" dirty="0"/>
              <a:t>Astronomi</a:t>
            </a:r>
            <a:r>
              <a:rPr lang="tr-TR" dirty="0"/>
              <a:t>" </a:t>
            </a:r>
            <a:r>
              <a:rPr lang="tr-TR" dirty="0" err="1"/>
              <a:t>dir</a:t>
            </a:r>
            <a:r>
              <a:rPr lang="tr-TR" dirty="0"/>
              <a:t>.</a:t>
            </a:r>
          </a:p>
        </p:txBody>
      </p:sp>
    </p:spTree>
    <p:extLst>
      <p:ext uri="{BB962C8B-B14F-4D97-AF65-F5344CB8AC3E}">
        <p14:creationId xmlns="" xmlns:p14="http://schemas.microsoft.com/office/powerpoint/2010/main" val="1393915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2" name="WordArt 8">
            <a:extLst>
              <a:ext uri="{FF2B5EF4-FFF2-40B4-BE49-F238E27FC236}">
                <a16:creationId xmlns:a16="http://schemas.microsoft.com/office/drawing/2014/main" xmlns="" id="{52A9C068-F996-4DEC-BF27-D9E47B163066}"/>
              </a:ext>
            </a:extLst>
          </p:cNvPr>
          <p:cNvSpPr>
            <a:spLocks noChangeArrowheads="1" noChangeShapeType="1" noTextEdit="1"/>
          </p:cNvSpPr>
          <p:nvPr/>
        </p:nvSpPr>
        <p:spPr bwMode="auto">
          <a:xfrm>
            <a:off x="3492500" y="260350"/>
            <a:ext cx="2087563" cy="863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0" i="0" u="none" strike="noStrike" kern="10" cap="none" spc="0" normalizeH="0" baseline="0" noProof="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Arial Black" panose="020B0A04020102020204" pitchFamily="34" charset="0"/>
                <a:ea typeface="+mn-ea"/>
                <a:cs typeface="+mn-cs"/>
              </a:rPr>
              <a:t>AY</a:t>
            </a:r>
          </a:p>
        </p:txBody>
      </p:sp>
      <p:sp>
        <p:nvSpPr>
          <p:cNvPr id="262153" name="Line 9">
            <a:extLst>
              <a:ext uri="{FF2B5EF4-FFF2-40B4-BE49-F238E27FC236}">
                <a16:creationId xmlns:a16="http://schemas.microsoft.com/office/drawing/2014/main" xmlns="" id="{E9BA4004-5523-4822-A9DF-5AAF7ADBD273}"/>
              </a:ext>
            </a:extLst>
          </p:cNvPr>
          <p:cNvSpPr>
            <a:spLocks noChangeShapeType="1"/>
          </p:cNvSpPr>
          <p:nvPr/>
        </p:nvSpPr>
        <p:spPr bwMode="auto">
          <a:xfrm>
            <a:off x="2268538" y="1341438"/>
            <a:ext cx="4248150" cy="0"/>
          </a:xfrm>
          <a:prstGeom prst="line">
            <a:avLst/>
          </a:prstGeom>
          <a:noFill/>
          <a:ln w="57150">
            <a:solidFill>
              <a:srgbClr val="FF0000"/>
            </a:solidFill>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2154" name="Line 10">
            <a:extLst>
              <a:ext uri="{FF2B5EF4-FFF2-40B4-BE49-F238E27FC236}">
                <a16:creationId xmlns:a16="http://schemas.microsoft.com/office/drawing/2014/main" xmlns="" id="{0586B3DF-A85D-4431-BDDE-3BD048A28E36}"/>
              </a:ext>
            </a:extLst>
          </p:cNvPr>
          <p:cNvSpPr>
            <a:spLocks noChangeShapeType="1"/>
          </p:cNvSpPr>
          <p:nvPr/>
        </p:nvSpPr>
        <p:spPr bwMode="auto">
          <a:xfrm>
            <a:off x="2268538" y="1341438"/>
            <a:ext cx="0" cy="792162"/>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62155" name="Line 11">
            <a:extLst>
              <a:ext uri="{FF2B5EF4-FFF2-40B4-BE49-F238E27FC236}">
                <a16:creationId xmlns:a16="http://schemas.microsoft.com/office/drawing/2014/main" xmlns="" id="{3B9146A8-B4A6-4A94-A94F-9F527F283CFF}"/>
              </a:ext>
            </a:extLst>
          </p:cNvPr>
          <p:cNvSpPr>
            <a:spLocks noChangeShapeType="1"/>
          </p:cNvSpPr>
          <p:nvPr/>
        </p:nvSpPr>
        <p:spPr bwMode="auto">
          <a:xfrm>
            <a:off x="6516688" y="1341438"/>
            <a:ext cx="0" cy="792162"/>
          </a:xfrm>
          <a:prstGeom prst="line">
            <a:avLst/>
          </a:prstGeom>
          <a:noFill/>
          <a:ln w="5715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tr-TR"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262172" name="Group 28">
            <a:extLst>
              <a:ext uri="{FF2B5EF4-FFF2-40B4-BE49-F238E27FC236}">
                <a16:creationId xmlns:a16="http://schemas.microsoft.com/office/drawing/2014/main" xmlns="" id="{74845F0E-1A70-430F-B3F8-A165F1A89B12}"/>
              </a:ext>
            </a:extLst>
          </p:cNvPr>
          <p:cNvGraphicFramePr>
            <a:graphicFrameLocks noGrp="1"/>
          </p:cNvGraphicFramePr>
          <p:nvPr/>
        </p:nvGraphicFramePr>
        <p:xfrm>
          <a:off x="250825" y="2420938"/>
          <a:ext cx="4032250" cy="4064000"/>
        </p:xfrm>
        <a:graphic>
          <a:graphicData uri="http://schemas.openxmlformats.org/drawingml/2006/table">
            <a:tbl>
              <a:tblPr/>
              <a:tblGrid>
                <a:gridCol w="4032250">
                  <a:extLst>
                    <a:ext uri="{9D8B030D-6E8A-4147-A177-3AD203B41FA5}">
                      <a16:colId xmlns:a16="http://schemas.microsoft.com/office/drawing/2014/main" xmlns="" val="20000"/>
                    </a:ext>
                  </a:extLst>
                </a:gridCol>
              </a:tblGrid>
              <a:tr h="406400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rPr>
                        <a:t>AY’IN HAREKETLERİ</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tr-TR" sz="2800" b="0" i="0" u="none" strike="noStrike" cap="none" normalizeH="0" baseline="0">
                          <a:ln>
                            <a:noFill/>
                          </a:ln>
                          <a:solidFill>
                            <a:schemeClr val="tx1"/>
                          </a:solidFill>
                          <a:effectLst/>
                          <a:latin typeface="Arial" charset="0"/>
                        </a:rPr>
                        <a:t>Kendi etrafında döner.</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tr-TR" sz="2800" b="0" i="0" u="none" strike="noStrike" cap="none" normalizeH="0" baseline="0">
                          <a:ln>
                            <a:noFill/>
                          </a:ln>
                          <a:solidFill>
                            <a:schemeClr val="tx1"/>
                          </a:solidFill>
                          <a:effectLst/>
                          <a:latin typeface="Arial" charset="0"/>
                        </a:rPr>
                        <a:t>Dünya’nın etrafında dolanır.</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tr-TR" sz="2800" b="0" i="0" u="none" strike="noStrike" cap="none" normalizeH="0" baseline="0">
                          <a:ln>
                            <a:noFill/>
                          </a:ln>
                          <a:solidFill>
                            <a:schemeClr val="tx1"/>
                          </a:solidFill>
                          <a:effectLst/>
                          <a:latin typeface="Arial" charset="0"/>
                        </a:rPr>
                        <a:t>Dünya ile birlikte Güneş'</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graphicFrame>
        <p:nvGraphicFramePr>
          <p:cNvPr id="262179" name="Group 35">
            <a:extLst>
              <a:ext uri="{FF2B5EF4-FFF2-40B4-BE49-F238E27FC236}">
                <a16:creationId xmlns:a16="http://schemas.microsoft.com/office/drawing/2014/main" xmlns="" id="{27EF6D3E-E0E7-4C8F-9037-FD25BBEDCC4D}"/>
              </a:ext>
            </a:extLst>
          </p:cNvPr>
          <p:cNvGraphicFramePr>
            <a:graphicFrameLocks noGrp="1"/>
          </p:cNvGraphicFramePr>
          <p:nvPr/>
        </p:nvGraphicFramePr>
        <p:xfrm>
          <a:off x="4643438" y="2420938"/>
          <a:ext cx="3862387" cy="4064000"/>
        </p:xfrm>
        <a:graphic>
          <a:graphicData uri="http://schemas.openxmlformats.org/drawingml/2006/table">
            <a:tbl>
              <a:tblPr/>
              <a:tblGrid>
                <a:gridCol w="3862387">
                  <a:extLst>
                    <a:ext uri="{9D8B030D-6E8A-4147-A177-3AD203B41FA5}">
                      <a16:colId xmlns:a16="http://schemas.microsoft.com/office/drawing/2014/main" xmlns="" val="20000"/>
                    </a:ext>
                  </a:extLst>
                </a:gridCol>
              </a:tblGrid>
              <a:tr h="4064000">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tr-TR" sz="2800" b="0" i="0" u="none" strike="noStrike" cap="none" normalizeH="0" baseline="0">
                          <a:ln>
                            <a:noFill/>
                          </a:ln>
                          <a:solidFill>
                            <a:schemeClr val="tx1"/>
                          </a:solidFill>
                          <a:effectLst/>
                          <a:latin typeface="Arial" charset="0"/>
                        </a:rPr>
                        <a:t>     AY’IN EVRELERİ</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tr-TR" sz="2800" b="0" i="0" u="none" strike="noStrike" cap="none" normalizeH="0" baseline="0">
                          <a:ln>
                            <a:noFill/>
                          </a:ln>
                          <a:solidFill>
                            <a:schemeClr val="tx1"/>
                          </a:solidFill>
                          <a:effectLst/>
                          <a:latin typeface="Arial" charset="0"/>
                        </a:rPr>
                        <a:t>Yeni Ay </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tr-TR" sz="2800" b="0" i="0" u="none" strike="noStrike" cap="none" normalizeH="0" baseline="0">
                          <a:ln>
                            <a:noFill/>
                          </a:ln>
                          <a:solidFill>
                            <a:schemeClr val="tx1"/>
                          </a:solidFill>
                          <a:effectLst/>
                          <a:latin typeface="Arial" charset="0"/>
                        </a:rPr>
                        <a:t>İlk Dördün</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tr-TR" sz="2800" b="0" i="0" u="none" strike="noStrike" cap="none" normalizeH="0" baseline="0">
                          <a:ln>
                            <a:noFill/>
                          </a:ln>
                          <a:solidFill>
                            <a:schemeClr val="tx1"/>
                          </a:solidFill>
                          <a:effectLst/>
                          <a:latin typeface="Arial" charset="0"/>
                        </a:rPr>
                        <a:t>Dolunay</a:t>
                      </a:r>
                    </a:p>
                    <a:p>
                      <a:pPr marL="533400" marR="0" lvl="0" indent="-533400" algn="l" defTabSz="914400" rtl="0" eaLnBrk="1" fontAlgn="base" latinLnBrk="0" hangingPunct="1">
                        <a:lnSpc>
                          <a:spcPct val="100000"/>
                        </a:lnSpc>
                        <a:spcBef>
                          <a:spcPct val="20000"/>
                        </a:spcBef>
                        <a:spcAft>
                          <a:spcPct val="0"/>
                        </a:spcAft>
                        <a:buClrTx/>
                        <a:buSzTx/>
                        <a:buFontTx/>
                        <a:buAutoNum type="arabicPeriod"/>
                        <a:tabLst/>
                      </a:pPr>
                      <a:r>
                        <a:rPr kumimoji="0" lang="tr-TR" sz="2800" b="0" i="0" u="none" strike="noStrike" cap="none" normalizeH="0" baseline="0">
                          <a:ln>
                            <a:noFill/>
                          </a:ln>
                          <a:solidFill>
                            <a:schemeClr val="tx1"/>
                          </a:solidFill>
                          <a:effectLst/>
                          <a:latin typeface="Arial" charset="0"/>
                        </a:rPr>
                        <a:t>Son Dördün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
        <p:nvSpPr>
          <p:cNvPr id="3" name="Ok: U Dönüşü 2">
            <a:hlinkClick r:id="rId2" action="ppaction://hlinksldjump"/>
            <a:extLst>
              <a:ext uri="{FF2B5EF4-FFF2-40B4-BE49-F238E27FC236}">
                <a16:creationId xmlns:a16="http://schemas.microsoft.com/office/drawing/2014/main" xmlns="" id="{43C626DC-B218-4804-B2DE-2D2003AD8169}"/>
              </a:ext>
            </a:extLst>
          </p:cNvPr>
          <p:cNvSpPr/>
          <p:nvPr/>
        </p:nvSpPr>
        <p:spPr>
          <a:xfrm>
            <a:off x="250825" y="116632"/>
            <a:ext cx="504751" cy="504056"/>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 xmlns:p14="http://schemas.microsoft.com/office/powerpoint/2010/main" val="516126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62152"/>
                                        </p:tgtEl>
                                        <p:attrNameLst>
                                          <p:attrName>style.visibility</p:attrName>
                                        </p:attrNameLst>
                                      </p:cBhvr>
                                      <p:to>
                                        <p:strVal val="visible"/>
                                      </p:to>
                                    </p:set>
                                    <p:anim from="(-#ppt_w/2)" to="(#ppt_x)" calcmode="lin" valueType="num">
                                      <p:cBhvr>
                                        <p:cTn id="7" dur="600" fill="hold">
                                          <p:stCondLst>
                                            <p:cond delay="0"/>
                                          </p:stCondLst>
                                        </p:cTn>
                                        <p:tgtEl>
                                          <p:spTgt spid="262152"/>
                                        </p:tgtEl>
                                        <p:attrNameLst>
                                          <p:attrName>ppt_x</p:attrName>
                                        </p:attrNameLst>
                                      </p:cBhvr>
                                    </p:anim>
                                    <p:anim from="0" to="-1.0" calcmode="lin" valueType="num">
                                      <p:cBhvr>
                                        <p:cTn id="8" dur="200" decel="50000" autoRev="1" fill="hold">
                                          <p:stCondLst>
                                            <p:cond delay="600"/>
                                          </p:stCondLst>
                                        </p:cTn>
                                        <p:tgtEl>
                                          <p:spTgt spid="262152"/>
                                        </p:tgtEl>
                                        <p:attrNameLst>
                                          <p:attrName>xshear</p:attrName>
                                        </p:attrNameLst>
                                      </p:cBhvr>
                                    </p:anim>
                                    <p:animScale>
                                      <p:cBhvr>
                                        <p:cTn id="9" dur="200" decel="100000" autoRev="1" fill="hold">
                                          <p:stCondLst>
                                            <p:cond delay="600"/>
                                          </p:stCondLst>
                                        </p:cTn>
                                        <p:tgtEl>
                                          <p:spTgt spid="262152"/>
                                        </p:tgtEl>
                                      </p:cBhvr>
                                      <p:from x="100000" y="100000"/>
                                      <p:to x="80000" y="100000"/>
                                    </p:animScale>
                                    <p:anim by="(#ppt_h/3+#ppt_w*0.1)" calcmode="lin" valueType="num">
                                      <p:cBhvr additive="sum">
                                        <p:cTn id="10" dur="200" decel="100000" autoRev="1" fill="hold">
                                          <p:stCondLst>
                                            <p:cond delay="600"/>
                                          </p:stCondLst>
                                        </p:cTn>
                                        <p:tgtEl>
                                          <p:spTgt spid="262152"/>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nodeType="clickEffect">
                                  <p:stCondLst>
                                    <p:cond delay="0"/>
                                  </p:stCondLst>
                                  <p:childTnLst>
                                    <p:set>
                                      <p:cBhvr>
                                        <p:cTn id="14" dur="1" fill="hold">
                                          <p:stCondLst>
                                            <p:cond delay="0"/>
                                          </p:stCondLst>
                                        </p:cTn>
                                        <p:tgtEl>
                                          <p:spTgt spid="262154"/>
                                        </p:tgtEl>
                                        <p:attrNameLst>
                                          <p:attrName>style.visibility</p:attrName>
                                        </p:attrNameLst>
                                      </p:cBhvr>
                                      <p:to>
                                        <p:strVal val="visible"/>
                                      </p:to>
                                    </p:set>
                                    <p:animEffect transition="in" filter="wipe(down)">
                                      <p:cBhvr>
                                        <p:cTn id="15" dur="580">
                                          <p:stCondLst>
                                            <p:cond delay="0"/>
                                          </p:stCondLst>
                                        </p:cTn>
                                        <p:tgtEl>
                                          <p:spTgt spid="262154"/>
                                        </p:tgtEl>
                                      </p:cBhvr>
                                    </p:animEffect>
                                    <p:anim calcmode="lin" valueType="num">
                                      <p:cBhvr>
                                        <p:cTn id="16" dur="1822" tmFilter="0,0; 0.14,0.36; 0.43,0.73; 0.71,0.91; 1.0,1.0">
                                          <p:stCondLst>
                                            <p:cond delay="0"/>
                                          </p:stCondLst>
                                        </p:cTn>
                                        <p:tgtEl>
                                          <p:spTgt spid="26215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6215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6215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6215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62154"/>
                                        </p:tgtEl>
                                        <p:attrNameLst>
                                          <p:attrName>ppt_y</p:attrName>
                                        </p:attrNameLst>
                                      </p:cBhvr>
                                      <p:tavLst>
                                        <p:tav tm="0" fmla="#ppt_y-sin(pi*$)/81">
                                          <p:val>
                                            <p:fltVal val="0"/>
                                          </p:val>
                                        </p:tav>
                                        <p:tav tm="100000">
                                          <p:val>
                                            <p:fltVal val="1"/>
                                          </p:val>
                                        </p:tav>
                                      </p:tavLst>
                                    </p:anim>
                                    <p:animScale>
                                      <p:cBhvr>
                                        <p:cTn id="21" dur="26">
                                          <p:stCondLst>
                                            <p:cond delay="650"/>
                                          </p:stCondLst>
                                        </p:cTn>
                                        <p:tgtEl>
                                          <p:spTgt spid="262154"/>
                                        </p:tgtEl>
                                      </p:cBhvr>
                                      <p:to x="100000" y="60000"/>
                                    </p:animScale>
                                    <p:animScale>
                                      <p:cBhvr>
                                        <p:cTn id="22" dur="166" decel="50000">
                                          <p:stCondLst>
                                            <p:cond delay="676"/>
                                          </p:stCondLst>
                                        </p:cTn>
                                        <p:tgtEl>
                                          <p:spTgt spid="262154"/>
                                        </p:tgtEl>
                                      </p:cBhvr>
                                      <p:to x="100000" y="100000"/>
                                    </p:animScale>
                                    <p:animScale>
                                      <p:cBhvr>
                                        <p:cTn id="23" dur="26">
                                          <p:stCondLst>
                                            <p:cond delay="1312"/>
                                          </p:stCondLst>
                                        </p:cTn>
                                        <p:tgtEl>
                                          <p:spTgt spid="262154"/>
                                        </p:tgtEl>
                                      </p:cBhvr>
                                      <p:to x="100000" y="80000"/>
                                    </p:animScale>
                                    <p:animScale>
                                      <p:cBhvr>
                                        <p:cTn id="24" dur="166" decel="50000">
                                          <p:stCondLst>
                                            <p:cond delay="1338"/>
                                          </p:stCondLst>
                                        </p:cTn>
                                        <p:tgtEl>
                                          <p:spTgt spid="262154"/>
                                        </p:tgtEl>
                                      </p:cBhvr>
                                      <p:to x="100000" y="100000"/>
                                    </p:animScale>
                                    <p:animScale>
                                      <p:cBhvr>
                                        <p:cTn id="25" dur="26">
                                          <p:stCondLst>
                                            <p:cond delay="1642"/>
                                          </p:stCondLst>
                                        </p:cTn>
                                        <p:tgtEl>
                                          <p:spTgt spid="262154"/>
                                        </p:tgtEl>
                                      </p:cBhvr>
                                      <p:to x="100000" y="90000"/>
                                    </p:animScale>
                                    <p:animScale>
                                      <p:cBhvr>
                                        <p:cTn id="26" dur="166" decel="50000">
                                          <p:stCondLst>
                                            <p:cond delay="1668"/>
                                          </p:stCondLst>
                                        </p:cTn>
                                        <p:tgtEl>
                                          <p:spTgt spid="262154"/>
                                        </p:tgtEl>
                                      </p:cBhvr>
                                      <p:to x="100000" y="100000"/>
                                    </p:animScale>
                                    <p:animScale>
                                      <p:cBhvr>
                                        <p:cTn id="27" dur="26">
                                          <p:stCondLst>
                                            <p:cond delay="1808"/>
                                          </p:stCondLst>
                                        </p:cTn>
                                        <p:tgtEl>
                                          <p:spTgt spid="262154"/>
                                        </p:tgtEl>
                                      </p:cBhvr>
                                      <p:to x="100000" y="95000"/>
                                    </p:animScale>
                                    <p:animScale>
                                      <p:cBhvr>
                                        <p:cTn id="28" dur="166" decel="50000">
                                          <p:stCondLst>
                                            <p:cond delay="1834"/>
                                          </p:stCondLst>
                                        </p:cTn>
                                        <p:tgtEl>
                                          <p:spTgt spid="262154"/>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262153"/>
                                        </p:tgtEl>
                                        <p:attrNameLst>
                                          <p:attrName>style.visibility</p:attrName>
                                        </p:attrNameLst>
                                      </p:cBhvr>
                                      <p:to>
                                        <p:strVal val="visible"/>
                                      </p:to>
                                    </p:set>
                                    <p:animEffect transition="in" filter="wipe(down)">
                                      <p:cBhvr>
                                        <p:cTn id="31" dur="580">
                                          <p:stCondLst>
                                            <p:cond delay="0"/>
                                          </p:stCondLst>
                                        </p:cTn>
                                        <p:tgtEl>
                                          <p:spTgt spid="262153"/>
                                        </p:tgtEl>
                                      </p:cBhvr>
                                    </p:animEffect>
                                    <p:anim calcmode="lin" valueType="num">
                                      <p:cBhvr>
                                        <p:cTn id="32" dur="1822" tmFilter="0,0; 0.14,0.36; 0.43,0.73; 0.71,0.91; 1.0,1.0">
                                          <p:stCondLst>
                                            <p:cond delay="0"/>
                                          </p:stCondLst>
                                        </p:cTn>
                                        <p:tgtEl>
                                          <p:spTgt spid="262153"/>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62153"/>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62153"/>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62153"/>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62153"/>
                                        </p:tgtEl>
                                        <p:attrNameLst>
                                          <p:attrName>ppt_y</p:attrName>
                                        </p:attrNameLst>
                                      </p:cBhvr>
                                      <p:tavLst>
                                        <p:tav tm="0" fmla="#ppt_y-sin(pi*$)/81">
                                          <p:val>
                                            <p:fltVal val="0"/>
                                          </p:val>
                                        </p:tav>
                                        <p:tav tm="100000">
                                          <p:val>
                                            <p:fltVal val="1"/>
                                          </p:val>
                                        </p:tav>
                                      </p:tavLst>
                                    </p:anim>
                                    <p:animScale>
                                      <p:cBhvr>
                                        <p:cTn id="37" dur="26">
                                          <p:stCondLst>
                                            <p:cond delay="650"/>
                                          </p:stCondLst>
                                        </p:cTn>
                                        <p:tgtEl>
                                          <p:spTgt spid="262153"/>
                                        </p:tgtEl>
                                      </p:cBhvr>
                                      <p:to x="100000" y="60000"/>
                                    </p:animScale>
                                    <p:animScale>
                                      <p:cBhvr>
                                        <p:cTn id="38" dur="166" decel="50000">
                                          <p:stCondLst>
                                            <p:cond delay="676"/>
                                          </p:stCondLst>
                                        </p:cTn>
                                        <p:tgtEl>
                                          <p:spTgt spid="262153"/>
                                        </p:tgtEl>
                                      </p:cBhvr>
                                      <p:to x="100000" y="100000"/>
                                    </p:animScale>
                                    <p:animScale>
                                      <p:cBhvr>
                                        <p:cTn id="39" dur="26">
                                          <p:stCondLst>
                                            <p:cond delay="1312"/>
                                          </p:stCondLst>
                                        </p:cTn>
                                        <p:tgtEl>
                                          <p:spTgt spid="262153"/>
                                        </p:tgtEl>
                                      </p:cBhvr>
                                      <p:to x="100000" y="80000"/>
                                    </p:animScale>
                                    <p:animScale>
                                      <p:cBhvr>
                                        <p:cTn id="40" dur="166" decel="50000">
                                          <p:stCondLst>
                                            <p:cond delay="1338"/>
                                          </p:stCondLst>
                                        </p:cTn>
                                        <p:tgtEl>
                                          <p:spTgt spid="262153"/>
                                        </p:tgtEl>
                                      </p:cBhvr>
                                      <p:to x="100000" y="100000"/>
                                    </p:animScale>
                                    <p:animScale>
                                      <p:cBhvr>
                                        <p:cTn id="41" dur="26">
                                          <p:stCondLst>
                                            <p:cond delay="1642"/>
                                          </p:stCondLst>
                                        </p:cTn>
                                        <p:tgtEl>
                                          <p:spTgt spid="262153"/>
                                        </p:tgtEl>
                                      </p:cBhvr>
                                      <p:to x="100000" y="90000"/>
                                    </p:animScale>
                                    <p:animScale>
                                      <p:cBhvr>
                                        <p:cTn id="42" dur="166" decel="50000">
                                          <p:stCondLst>
                                            <p:cond delay="1668"/>
                                          </p:stCondLst>
                                        </p:cTn>
                                        <p:tgtEl>
                                          <p:spTgt spid="262153"/>
                                        </p:tgtEl>
                                      </p:cBhvr>
                                      <p:to x="100000" y="100000"/>
                                    </p:animScale>
                                    <p:animScale>
                                      <p:cBhvr>
                                        <p:cTn id="43" dur="26">
                                          <p:stCondLst>
                                            <p:cond delay="1808"/>
                                          </p:stCondLst>
                                        </p:cTn>
                                        <p:tgtEl>
                                          <p:spTgt spid="262153"/>
                                        </p:tgtEl>
                                      </p:cBhvr>
                                      <p:to x="100000" y="95000"/>
                                    </p:animScale>
                                    <p:animScale>
                                      <p:cBhvr>
                                        <p:cTn id="44" dur="166" decel="50000">
                                          <p:stCondLst>
                                            <p:cond delay="1834"/>
                                          </p:stCondLst>
                                        </p:cTn>
                                        <p:tgtEl>
                                          <p:spTgt spid="262153"/>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262155"/>
                                        </p:tgtEl>
                                        <p:attrNameLst>
                                          <p:attrName>style.visibility</p:attrName>
                                        </p:attrNameLst>
                                      </p:cBhvr>
                                      <p:to>
                                        <p:strVal val="visible"/>
                                      </p:to>
                                    </p:set>
                                    <p:animEffect transition="in" filter="wipe(down)">
                                      <p:cBhvr>
                                        <p:cTn id="47" dur="580">
                                          <p:stCondLst>
                                            <p:cond delay="0"/>
                                          </p:stCondLst>
                                        </p:cTn>
                                        <p:tgtEl>
                                          <p:spTgt spid="262155"/>
                                        </p:tgtEl>
                                      </p:cBhvr>
                                    </p:animEffect>
                                    <p:anim calcmode="lin" valueType="num">
                                      <p:cBhvr>
                                        <p:cTn id="48" dur="1822" tmFilter="0,0; 0.14,0.36; 0.43,0.73; 0.71,0.91; 1.0,1.0">
                                          <p:stCondLst>
                                            <p:cond delay="0"/>
                                          </p:stCondLst>
                                        </p:cTn>
                                        <p:tgtEl>
                                          <p:spTgt spid="26215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26215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26215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26215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262155"/>
                                        </p:tgtEl>
                                        <p:attrNameLst>
                                          <p:attrName>ppt_y</p:attrName>
                                        </p:attrNameLst>
                                      </p:cBhvr>
                                      <p:tavLst>
                                        <p:tav tm="0" fmla="#ppt_y-sin(pi*$)/81">
                                          <p:val>
                                            <p:fltVal val="0"/>
                                          </p:val>
                                        </p:tav>
                                        <p:tav tm="100000">
                                          <p:val>
                                            <p:fltVal val="1"/>
                                          </p:val>
                                        </p:tav>
                                      </p:tavLst>
                                    </p:anim>
                                    <p:animScale>
                                      <p:cBhvr>
                                        <p:cTn id="53" dur="26">
                                          <p:stCondLst>
                                            <p:cond delay="650"/>
                                          </p:stCondLst>
                                        </p:cTn>
                                        <p:tgtEl>
                                          <p:spTgt spid="262155"/>
                                        </p:tgtEl>
                                      </p:cBhvr>
                                      <p:to x="100000" y="60000"/>
                                    </p:animScale>
                                    <p:animScale>
                                      <p:cBhvr>
                                        <p:cTn id="54" dur="166" decel="50000">
                                          <p:stCondLst>
                                            <p:cond delay="676"/>
                                          </p:stCondLst>
                                        </p:cTn>
                                        <p:tgtEl>
                                          <p:spTgt spid="262155"/>
                                        </p:tgtEl>
                                      </p:cBhvr>
                                      <p:to x="100000" y="100000"/>
                                    </p:animScale>
                                    <p:animScale>
                                      <p:cBhvr>
                                        <p:cTn id="55" dur="26">
                                          <p:stCondLst>
                                            <p:cond delay="1312"/>
                                          </p:stCondLst>
                                        </p:cTn>
                                        <p:tgtEl>
                                          <p:spTgt spid="262155"/>
                                        </p:tgtEl>
                                      </p:cBhvr>
                                      <p:to x="100000" y="80000"/>
                                    </p:animScale>
                                    <p:animScale>
                                      <p:cBhvr>
                                        <p:cTn id="56" dur="166" decel="50000">
                                          <p:stCondLst>
                                            <p:cond delay="1338"/>
                                          </p:stCondLst>
                                        </p:cTn>
                                        <p:tgtEl>
                                          <p:spTgt spid="262155"/>
                                        </p:tgtEl>
                                      </p:cBhvr>
                                      <p:to x="100000" y="100000"/>
                                    </p:animScale>
                                    <p:animScale>
                                      <p:cBhvr>
                                        <p:cTn id="57" dur="26">
                                          <p:stCondLst>
                                            <p:cond delay="1642"/>
                                          </p:stCondLst>
                                        </p:cTn>
                                        <p:tgtEl>
                                          <p:spTgt spid="262155"/>
                                        </p:tgtEl>
                                      </p:cBhvr>
                                      <p:to x="100000" y="90000"/>
                                    </p:animScale>
                                    <p:animScale>
                                      <p:cBhvr>
                                        <p:cTn id="58" dur="166" decel="50000">
                                          <p:stCondLst>
                                            <p:cond delay="1668"/>
                                          </p:stCondLst>
                                        </p:cTn>
                                        <p:tgtEl>
                                          <p:spTgt spid="262155"/>
                                        </p:tgtEl>
                                      </p:cBhvr>
                                      <p:to x="100000" y="100000"/>
                                    </p:animScale>
                                    <p:animScale>
                                      <p:cBhvr>
                                        <p:cTn id="59" dur="26">
                                          <p:stCondLst>
                                            <p:cond delay="1808"/>
                                          </p:stCondLst>
                                        </p:cTn>
                                        <p:tgtEl>
                                          <p:spTgt spid="262155"/>
                                        </p:tgtEl>
                                      </p:cBhvr>
                                      <p:to x="100000" y="95000"/>
                                    </p:animScale>
                                    <p:animScale>
                                      <p:cBhvr>
                                        <p:cTn id="60" dur="166" decel="50000">
                                          <p:stCondLst>
                                            <p:cond delay="1834"/>
                                          </p:stCondLst>
                                        </p:cTn>
                                        <p:tgtEl>
                                          <p:spTgt spid="262155"/>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9" presetClass="entr" presetSubtype="0" fill="hold" nodeType="clickEffect">
                                  <p:stCondLst>
                                    <p:cond delay="0"/>
                                  </p:stCondLst>
                                  <p:childTnLst>
                                    <p:set>
                                      <p:cBhvr>
                                        <p:cTn id="64" dur="1" fill="hold">
                                          <p:stCondLst>
                                            <p:cond delay="0"/>
                                          </p:stCondLst>
                                        </p:cTn>
                                        <p:tgtEl>
                                          <p:spTgt spid="262172"/>
                                        </p:tgtEl>
                                        <p:attrNameLst>
                                          <p:attrName>style.visibility</p:attrName>
                                        </p:attrNameLst>
                                      </p:cBhvr>
                                      <p:to>
                                        <p:strVal val="visible"/>
                                      </p:to>
                                    </p:set>
                                    <p:anim calcmode="lin" valueType="num">
                                      <p:cBhvr>
                                        <p:cTn id="65" dur="1000" fill="hold"/>
                                        <p:tgtEl>
                                          <p:spTgt spid="262172"/>
                                        </p:tgtEl>
                                        <p:attrNameLst>
                                          <p:attrName>ppt_x</p:attrName>
                                        </p:attrNameLst>
                                      </p:cBhvr>
                                      <p:tavLst>
                                        <p:tav tm="0">
                                          <p:val>
                                            <p:strVal val="#ppt_x-.2"/>
                                          </p:val>
                                        </p:tav>
                                        <p:tav tm="100000">
                                          <p:val>
                                            <p:strVal val="#ppt_x"/>
                                          </p:val>
                                        </p:tav>
                                      </p:tavLst>
                                    </p:anim>
                                    <p:anim calcmode="lin" valueType="num">
                                      <p:cBhvr>
                                        <p:cTn id="66" dur="1000" fill="hold"/>
                                        <p:tgtEl>
                                          <p:spTgt spid="262172"/>
                                        </p:tgtEl>
                                        <p:attrNameLst>
                                          <p:attrName>ppt_y</p:attrName>
                                        </p:attrNameLst>
                                      </p:cBhvr>
                                      <p:tavLst>
                                        <p:tav tm="0">
                                          <p:val>
                                            <p:strVal val="#ppt_y"/>
                                          </p:val>
                                        </p:tav>
                                        <p:tav tm="100000">
                                          <p:val>
                                            <p:strVal val="#ppt_y"/>
                                          </p:val>
                                        </p:tav>
                                      </p:tavLst>
                                    </p:anim>
                                    <p:animEffect transition="in" filter="wipe(right)" prLst="gradientSize: 0.1">
                                      <p:cBhvr>
                                        <p:cTn id="67" dur="1000"/>
                                        <p:tgtEl>
                                          <p:spTgt spid="26217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9" presetClass="entr" presetSubtype="0" fill="hold" nodeType="clickEffect">
                                  <p:stCondLst>
                                    <p:cond delay="0"/>
                                  </p:stCondLst>
                                  <p:childTnLst>
                                    <p:set>
                                      <p:cBhvr>
                                        <p:cTn id="71" dur="1" fill="hold">
                                          <p:stCondLst>
                                            <p:cond delay="0"/>
                                          </p:stCondLst>
                                        </p:cTn>
                                        <p:tgtEl>
                                          <p:spTgt spid="262179"/>
                                        </p:tgtEl>
                                        <p:attrNameLst>
                                          <p:attrName>style.visibility</p:attrName>
                                        </p:attrNameLst>
                                      </p:cBhvr>
                                      <p:to>
                                        <p:strVal val="visible"/>
                                      </p:to>
                                    </p:set>
                                    <p:anim calcmode="lin" valueType="num">
                                      <p:cBhvr>
                                        <p:cTn id="72" dur="1000" fill="hold"/>
                                        <p:tgtEl>
                                          <p:spTgt spid="262179"/>
                                        </p:tgtEl>
                                        <p:attrNameLst>
                                          <p:attrName>ppt_x</p:attrName>
                                        </p:attrNameLst>
                                      </p:cBhvr>
                                      <p:tavLst>
                                        <p:tav tm="0">
                                          <p:val>
                                            <p:strVal val="#ppt_x-.2"/>
                                          </p:val>
                                        </p:tav>
                                        <p:tav tm="100000">
                                          <p:val>
                                            <p:strVal val="#ppt_x"/>
                                          </p:val>
                                        </p:tav>
                                      </p:tavLst>
                                    </p:anim>
                                    <p:anim calcmode="lin" valueType="num">
                                      <p:cBhvr>
                                        <p:cTn id="73" dur="1000" fill="hold"/>
                                        <p:tgtEl>
                                          <p:spTgt spid="262179"/>
                                        </p:tgtEl>
                                        <p:attrNameLst>
                                          <p:attrName>ppt_y</p:attrName>
                                        </p:attrNameLst>
                                      </p:cBhvr>
                                      <p:tavLst>
                                        <p:tav tm="0">
                                          <p:val>
                                            <p:strVal val="#ppt_y"/>
                                          </p:val>
                                        </p:tav>
                                        <p:tav tm="100000">
                                          <p:val>
                                            <p:strVal val="#ppt_y"/>
                                          </p:val>
                                        </p:tav>
                                      </p:tavLst>
                                    </p:anim>
                                    <p:animEffect transition="in" filter="wipe(right)" prLst="gradientSize: 0.1">
                                      <p:cBhvr>
                                        <p:cTn id="74" dur="1000"/>
                                        <p:tgtEl>
                                          <p:spTgt spid="262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5F6E22E-F63B-49D5-9AFE-716DEB0F0AAD}"/>
              </a:ext>
            </a:extLst>
          </p:cNvPr>
          <p:cNvSpPr>
            <a:spLocks noGrp="1"/>
          </p:cNvSpPr>
          <p:nvPr>
            <p:ph type="title"/>
          </p:nvPr>
        </p:nvSpPr>
        <p:spPr>
          <a:xfrm>
            <a:off x="4316174" y="332656"/>
            <a:ext cx="3923928" cy="2057400"/>
          </a:xfrm>
        </p:spPr>
        <p:txBody>
          <a:bodyPr>
            <a:normAutofit fontScale="90000"/>
          </a:bodyPr>
          <a:lstStyle/>
          <a:p>
            <a:r>
              <a:rPr lang="tr-TR" sz="6600" dirty="0"/>
              <a:t>1.Yeni ay</a:t>
            </a:r>
          </a:p>
        </p:txBody>
      </p:sp>
      <p:pic>
        <p:nvPicPr>
          <p:cNvPr id="6" name="Resim Yer Tutucusu 5" descr="yıldız içeren bir resim&#10;&#10;Yüksek güvenilirlikle oluşturulmuş açıklama">
            <a:extLst>
              <a:ext uri="{FF2B5EF4-FFF2-40B4-BE49-F238E27FC236}">
                <a16:creationId xmlns:a16="http://schemas.microsoft.com/office/drawing/2014/main" xmlns="" id="{6501642B-E337-47C5-8428-844E08E1BE38}"/>
              </a:ext>
            </a:extLst>
          </p:cNvPr>
          <p:cNvPicPr>
            <a:picLocks noGrp="1" noChangeAspect="1"/>
          </p:cNvPicPr>
          <p:nvPr>
            <p:ph type="pic" idx="13"/>
          </p:nvPr>
        </p:nvPicPr>
        <p:blipFill>
          <a:blip r:embed="rId2" cstate="print">
            <a:extLst>
              <a:ext uri="{28A0092B-C50C-407E-A947-70E740481C1C}">
                <a14:useLocalDpi xmlns="" xmlns:a14="http://schemas.microsoft.com/office/drawing/2010/main" val="0"/>
              </a:ext>
            </a:extLst>
          </a:blip>
          <a:srcRect l="27951" r="27951"/>
          <a:stretch>
            <a:fillRect/>
          </a:stretch>
        </p:blipFill>
        <p:spPr/>
      </p:pic>
      <p:sp>
        <p:nvSpPr>
          <p:cNvPr id="3" name="Metin Yer Tutucusu 2">
            <a:extLst>
              <a:ext uri="{FF2B5EF4-FFF2-40B4-BE49-F238E27FC236}">
                <a16:creationId xmlns:a16="http://schemas.microsoft.com/office/drawing/2014/main" xmlns="" id="{8FBD16EB-1CBA-4C62-8871-867CFF60CDB5}"/>
              </a:ext>
            </a:extLst>
          </p:cNvPr>
          <p:cNvSpPr>
            <a:spLocks noGrp="1"/>
          </p:cNvSpPr>
          <p:nvPr>
            <p:ph type="body" sz="half" idx="2"/>
          </p:nvPr>
        </p:nvSpPr>
        <p:spPr/>
        <p:txBody>
          <a:bodyPr>
            <a:normAutofit fontScale="92500" lnSpcReduction="10000"/>
          </a:bodyPr>
          <a:lstStyle/>
          <a:p>
            <a:r>
              <a:rPr lang="tr-TR" dirty="0"/>
              <a:t>Ay'ın Güneş hizasından yeni ayrıldığı andır. İncecik görünümü ile Güneş'in batışından kısa bir süre sonra batıda görülür. Ay, Dünya ile Güneş arasında olduğundan dolayı Güneş'e dönük olan parlak yüzü Dünya'dan görülmez.</a:t>
            </a:r>
          </a:p>
        </p:txBody>
      </p:sp>
      <p:sp>
        <p:nvSpPr>
          <p:cNvPr id="7" name="Metin kutusu 6">
            <a:extLst>
              <a:ext uri="{FF2B5EF4-FFF2-40B4-BE49-F238E27FC236}">
                <a16:creationId xmlns:a16="http://schemas.microsoft.com/office/drawing/2014/main" xmlns="" id="{C26691B4-E78D-4A3D-8514-A33D3EEDFD18}"/>
              </a:ext>
            </a:extLst>
          </p:cNvPr>
          <p:cNvSpPr txBox="1"/>
          <p:nvPr/>
        </p:nvSpPr>
        <p:spPr>
          <a:xfrm>
            <a:off x="6516216" y="474991"/>
            <a:ext cx="2733930" cy="584775"/>
          </a:xfrm>
          <a:prstGeom prst="rect">
            <a:avLst/>
          </a:prstGeom>
          <a:noFill/>
        </p:spPr>
        <p:txBody>
          <a:bodyPr wrap="square" rtlCol="0">
            <a:spAutoFit/>
          </a:bodyPr>
          <a:lstStyle/>
          <a:p>
            <a:r>
              <a:rPr lang="tr-TR" sz="3200" dirty="0">
                <a:solidFill>
                  <a:schemeClr val="bg1"/>
                </a:solidFill>
              </a:rPr>
              <a:t>Ana Evre</a:t>
            </a:r>
          </a:p>
        </p:txBody>
      </p:sp>
      <p:sp>
        <p:nvSpPr>
          <p:cNvPr id="4" name="Ok: U Dönüşü 3">
            <a:hlinkClick r:id="rId3" action="ppaction://hlinksldjump"/>
            <a:extLst>
              <a:ext uri="{FF2B5EF4-FFF2-40B4-BE49-F238E27FC236}">
                <a16:creationId xmlns:a16="http://schemas.microsoft.com/office/drawing/2014/main" xmlns="" id="{CBDD2CF2-D8C8-41A1-9B3C-DA634721A42A}"/>
              </a:ext>
            </a:extLst>
          </p:cNvPr>
          <p:cNvSpPr/>
          <p:nvPr/>
        </p:nvSpPr>
        <p:spPr>
          <a:xfrm>
            <a:off x="0" y="0"/>
            <a:ext cx="611560" cy="474991"/>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 xmlns:p14="http://schemas.microsoft.com/office/powerpoint/2010/main" val="1702458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0"/>
                                  </p:stCondLst>
                                  <p:iterate type="lt">
                                    <p:tmPct val="10000"/>
                                  </p:iterate>
                                  <p:childTnLst>
                                    <p:set>
                                      <p:cBhvr>
                                        <p:cTn id="15" dur="1" fill="hold">
                                          <p:stCondLst>
                                            <p:cond delay="0"/>
                                          </p:stCondLst>
                                        </p:cTn>
                                        <p:tgtEl>
                                          <p:spTgt spid="7">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7">
                                            <p:txEl>
                                              <p:pRg st="0" end="0"/>
                                            </p:txEl>
                                          </p:spTgt>
                                        </p:tgtEl>
                                        <p:attrNameLst>
                                          <p:attrName>ppt_w</p:attrName>
                                        </p:attrNameLst>
                                      </p:cBhvr>
                                    </p:anim>
                                    <p:anim by="(#ppt_w*0.50)" calcmode="lin" valueType="num">
                                      <p:cBhvr>
                                        <p:cTn id="17" dur="500" decel="50000" autoRev="1" fill="hold">
                                          <p:stCondLst>
                                            <p:cond delay="0"/>
                                          </p:stCondLst>
                                        </p:cTn>
                                        <p:tgtEl>
                                          <p:spTgt spid="7">
                                            <p:txEl>
                                              <p:pRg st="0" end="0"/>
                                            </p:txEl>
                                          </p:spTgt>
                                        </p:tgtEl>
                                        <p:attrNameLst>
                                          <p:attrName>ppt_x</p:attrName>
                                        </p:attrNameLst>
                                      </p:cBhvr>
                                    </p:anim>
                                    <p:anim from="(-#ppt_h/2)" to="(#ppt_y)" calcmode="lin" valueType="num">
                                      <p:cBhvr>
                                        <p:cTn id="18" dur="1000" fill="hold">
                                          <p:stCondLst>
                                            <p:cond delay="0"/>
                                          </p:stCondLst>
                                        </p:cTn>
                                        <p:tgtEl>
                                          <p:spTgt spid="7">
                                            <p:txEl>
                                              <p:pRg st="0" end="0"/>
                                            </p:txEl>
                                          </p:spTgt>
                                        </p:tgtEl>
                                        <p:attrNameLst>
                                          <p:attrName>ppt_y</p:attrName>
                                        </p:attrNameLst>
                                      </p:cBhvr>
                                    </p:anim>
                                    <p:animRot by="21600000">
                                      <p:cBhvr>
                                        <p:cTn id="19" dur="1000" fill="hold">
                                          <p:stCondLst>
                                            <p:cond delay="0"/>
                                          </p:stCondLst>
                                        </p:cTn>
                                        <p:tgtEl>
                                          <p:spTgt spid="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D90091C-0717-4AE4-B933-47D15AAA7D7C}"/>
              </a:ext>
            </a:extLst>
          </p:cNvPr>
          <p:cNvSpPr>
            <a:spLocks noGrp="1"/>
          </p:cNvSpPr>
          <p:nvPr>
            <p:ph type="title"/>
          </p:nvPr>
        </p:nvSpPr>
        <p:spPr/>
        <p:txBody>
          <a:bodyPr>
            <a:normAutofit/>
          </a:bodyPr>
          <a:lstStyle/>
          <a:p>
            <a:r>
              <a:rPr lang="tr-TR" sz="6600" dirty="0"/>
              <a:t>2.Hilal</a:t>
            </a:r>
          </a:p>
        </p:txBody>
      </p:sp>
      <p:pic>
        <p:nvPicPr>
          <p:cNvPr id="10" name="Resim Yer Tutucusu 9">
            <a:extLst>
              <a:ext uri="{FF2B5EF4-FFF2-40B4-BE49-F238E27FC236}">
                <a16:creationId xmlns:a16="http://schemas.microsoft.com/office/drawing/2014/main" xmlns="" id="{C04A5A4D-C313-4711-B34F-1029FE367308}"/>
              </a:ext>
            </a:extLst>
          </p:cNvPr>
          <p:cNvPicPr>
            <a:picLocks noGrp="1" noChangeAspect="1"/>
          </p:cNvPicPr>
          <p:nvPr>
            <p:ph type="pic" idx="13"/>
          </p:nvPr>
        </p:nvPicPr>
        <p:blipFill>
          <a:blip r:embed="rId2" cstate="print">
            <a:extLst>
              <a:ext uri="{28A0092B-C50C-407E-A947-70E740481C1C}">
                <a14:useLocalDpi xmlns="" xmlns:a14="http://schemas.microsoft.com/office/drawing/2010/main" val="0"/>
              </a:ext>
            </a:extLst>
          </a:blip>
          <a:srcRect l="32717" r="32717"/>
          <a:stretch>
            <a:fillRect/>
          </a:stretch>
        </p:blipFill>
        <p:spPr/>
      </p:pic>
      <p:sp>
        <p:nvSpPr>
          <p:cNvPr id="3" name="Metin Yer Tutucusu 2">
            <a:extLst>
              <a:ext uri="{FF2B5EF4-FFF2-40B4-BE49-F238E27FC236}">
                <a16:creationId xmlns:a16="http://schemas.microsoft.com/office/drawing/2014/main" xmlns="" id="{497C61A1-9D8D-4434-BAA8-B53C74D26330}"/>
              </a:ext>
            </a:extLst>
          </p:cNvPr>
          <p:cNvSpPr>
            <a:spLocks noGrp="1"/>
          </p:cNvSpPr>
          <p:nvPr>
            <p:ph type="body" sz="half" idx="2"/>
          </p:nvPr>
        </p:nvSpPr>
        <p:spPr/>
        <p:txBody>
          <a:bodyPr/>
          <a:lstStyle/>
          <a:p>
            <a:r>
              <a:rPr lang="tr-TR" dirty="0"/>
              <a:t>Ay Güneş'in doğusunda kalmaktadır. Ay - Yer - Güneş arasındaki açı 90°den küçüktür. Hilal evresinin gözlem süresi kısadır. Çünkü Güneş battıktan sonra batı ufkuna yakın gözlenir.</a:t>
            </a:r>
          </a:p>
        </p:txBody>
      </p:sp>
      <p:sp>
        <p:nvSpPr>
          <p:cNvPr id="11" name="Metin kutusu 10">
            <a:extLst>
              <a:ext uri="{FF2B5EF4-FFF2-40B4-BE49-F238E27FC236}">
                <a16:creationId xmlns:a16="http://schemas.microsoft.com/office/drawing/2014/main" xmlns="" id="{12E3AF60-5C57-4CD1-873D-55A17F5C0478}"/>
              </a:ext>
            </a:extLst>
          </p:cNvPr>
          <p:cNvSpPr txBox="1"/>
          <p:nvPr/>
        </p:nvSpPr>
        <p:spPr>
          <a:xfrm>
            <a:off x="6516216" y="474991"/>
            <a:ext cx="2733930" cy="584775"/>
          </a:xfrm>
          <a:prstGeom prst="rect">
            <a:avLst/>
          </a:prstGeom>
          <a:noFill/>
        </p:spPr>
        <p:txBody>
          <a:bodyPr wrap="square" rtlCol="0">
            <a:spAutoFit/>
          </a:bodyPr>
          <a:lstStyle/>
          <a:p>
            <a:r>
              <a:rPr lang="tr-TR" sz="3200" dirty="0">
                <a:solidFill>
                  <a:schemeClr val="bg1"/>
                </a:solidFill>
              </a:rPr>
              <a:t>Ara Evre</a:t>
            </a:r>
          </a:p>
        </p:txBody>
      </p:sp>
    </p:spTree>
    <p:extLst>
      <p:ext uri="{BB962C8B-B14F-4D97-AF65-F5344CB8AC3E}">
        <p14:creationId xmlns="" xmlns:p14="http://schemas.microsoft.com/office/powerpoint/2010/main" val="2017850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nodeType="clickEffect">
                                  <p:stCondLst>
                                    <p:cond delay="900"/>
                                  </p:stCondLst>
                                  <p:iterate type="lt">
                                    <p:tmPct val="10000"/>
                                  </p:iterate>
                                  <p:childTnLst>
                                    <p:set>
                                      <p:cBhvr>
                                        <p:cTn id="15" dur="1" fill="hold">
                                          <p:stCondLst>
                                            <p:cond delay="0"/>
                                          </p:stCondLst>
                                        </p:cTn>
                                        <p:tgtEl>
                                          <p:spTgt spid="11">
                                            <p:txEl>
                                              <p:pRg st="0" end="0"/>
                                            </p:txEl>
                                          </p:spTgt>
                                        </p:tgtEl>
                                        <p:attrNameLst>
                                          <p:attrName>style.visibility</p:attrName>
                                        </p:attrNameLst>
                                      </p:cBhvr>
                                      <p:to>
                                        <p:strVal val="visible"/>
                                      </p:to>
                                    </p:set>
                                    <p:anim by="(-#ppt_w*2)" calcmode="lin" valueType="num">
                                      <p:cBhvr rctx="PPT">
                                        <p:cTn id="16" dur="450" autoRev="1" fill="hold">
                                          <p:stCondLst>
                                            <p:cond delay="0"/>
                                          </p:stCondLst>
                                        </p:cTn>
                                        <p:tgtEl>
                                          <p:spTgt spid="11">
                                            <p:txEl>
                                              <p:pRg st="0" end="0"/>
                                            </p:txEl>
                                          </p:spTgt>
                                        </p:tgtEl>
                                        <p:attrNameLst>
                                          <p:attrName>ppt_w</p:attrName>
                                        </p:attrNameLst>
                                      </p:cBhvr>
                                    </p:anim>
                                    <p:anim by="(#ppt_w*0.50)" calcmode="lin" valueType="num">
                                      <p:cBhvr>
                                        <p:cTn id="17" dur="450" decel="50000" autoRev="1" fill="hold">
                                          <p:stCondLst>
                                            <p:cond delay="0"/>
                                          </p:stCondLst>
                                        </p:cTn>
                                        <p:tgtEl>
                                          <p:spTgt spid="11">
                                            <p:txEl>
                                              <p:pRg st="0" end="0"/>
                                            </p:txEl>
                                          </p:spTgt>
                                        </p:tgtEl>
                                        <p:attrNameLst>
                                          <p:attrName>ppt_x</p:attrName>
                                        </p:attrNameLst>
                                      </p:cBhvr>
                                    </p:anim>
                                    <p:anim from="(-#ppt_h/2)" to="(#ppt_y)" calcmode="lin" valueType="num">
                                      <p:cBhvr>
                                        <p:cTn id="18" dur="900" fill="hold">
                                          <p:stCondLst>
                                            <p:cond delay="0"/>
                                          </p:stCondLst>
                                        </p:cTn>
                                        <p:tgtEl>
                                          <p:spTgt spid="11">
                                            <p:txEl>
                                              <p:pRg st="0" end="0"/>
                                            </p:txEl>
                                          </p:spTgt>
                                        </p:tgtEl>
                                        <p:attrNameLst>
                                          <p:attrName>ppt_y</p:attrName>
                                        </p:attrNameLst>
                                      </p:cBhvr>
                                    </p:anim>
                                    <p:animRot by="21600000">
                                      <p:cBhvr>
                                        <p:cTn id="19" dur="900" fill="hold">
                                          <p:stCondLst>
                                            <p:cond delay="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35C9BAB-AB3A-4714-8A9A-BF6A8784CC9E}"/>
              </a:ext>
            </a:extLst>
          </p:cNvPr>
          <p:cNvSpPr>
            <a:spLocks noGrp="1"/>
          </p:cNvSpPr>
          <p:nvPr>
            <p:ph type="title"/>
          </p:nvPr>
        </p:nvSpPr>
        <p:spPr/>
        <p:txBody>
          <a:bodyPr>
            <a:normAutofit fontScale="90000"/>
          </a:bodyPr>
          <a:lstStyle/>
          <a:p>
            <a:r>
              <a:rPr lang="tr-TR" sz="6000" dirty="0"/>
              <a:t>3.İlk Dördün</a:t>
            </a:r>
          </a:p>
        </p:txBody>
      </p:sp>
      <p:pic>
        <p:nvPicPr>
          <p:cNvPr id="8" name="Resim Yer Tutucusu 7" descr="doğa içeren bir resim&#10;&#10;Çok yüksek güvenilirlikle oluşturulmuş açıklama">
            <a:extLst>
              <a:ext uri="{FF2B5EF4-FFF2-40B4-BE49-F238E27FC236}">
                <a16:creationId xmlns:a16="http://schemas.microsoft.com/office/drawing/2014/main" xmlns="" id="{A1D70452-4836-48B6-806B-CD25D7C2D721}"/>
              </a:ext>
            </a:extLst>
          </p:cNvPr>
          <p:cNvPicPr>
            <a:picLocks noGrp="1" noChangeAspect="1"/>
          </p:cNvPicPr>
          <p:nvPr>
            <p:ph type="pic" idx="13"/>
          </p:nvPr>
        </p:nvPicPr>
        <p:blipFill>
          <a:blip r:embed="rId2" cstate="print">
            <a:extLst>
              <a:ext uri="{28A0092B-C50C-407E-A947-70E740481C1C}">
                <a14:useLocalDpi xmlns="" xmlns:a14="http://schemas.microsoft.com/office/drawing/2010/main" val="0"/>
              </a:ext>
            </a:extLst>
          </a:blip>
          <a:srcRect l="15785" r="15785"/>
          <a:stretch>
            <a:fillRect/>
          </a:stretch>
        </p:blipFill>
        <p:spPr/>
      </p:pic>
      <p:sp>
        <p:nvSpPr>
          <p:cNvPr id="3" name="Metin Yer Tutucusu 2">
            <a:extLst>
              <a:ext uri="{FF2B5EF4-FFF2-40B4-BE49-F238E27FC236}">
                <a16:creationId xmlns:a16="http://schemas.microsoft.com/office/drawing/2014/main" xmlns="" id="{DCD84570-086D-4374-A66B-25AE7906A98C}"/>
              </a:ext>
            </a:extLst>
          </p:cNvPr>
          <p:cNvSpPr>
            <a:spLocks noGrp="1"/>
          </p:cNvSpPr>
          <p:nvPr>
            <p:ph type="body" sz="half" idx="2"/>
          </p:nvPr>
        </p:nvSpPr>
        <p:spPr/>
        <p:txBody>
          <a:bodyPr>
            <a:normAutofit/>
          </a:bodyPr>
          <a:lstStyle/>
          <a:p>
            <a:r>
              <a:rPr lang="tr-TR" dirty="0"/>
              <a:t>Yeni Ay'dan 7,5 gün sonraki görünen durumdur. Ay, Yeni Ay evresinden sonra hilal şeklini alır. Bundan sonra Ay'ın aydınlık yüzeyinin yarısı Dünya'dan gözlenir. Bu döneme ilk dördün denir.</a:t>
            </a:r>
          </a:p>
        </p:txBody>
      </p:sp>
      <p:sp>
        <p:nvSpPr>
          <p:cNvPr id="10" name="Dikdörtgen 9">
            <a:extLst>
              <a:ext uri="{FF2B5EF4-FFF2-40B4-BE49-F238E27FC236}">
                <a16:creationId xmlns:a16="http://schemas.microsoft.com/office/drawing/2014/main" xmlns="" id="{9FC99AA7-D9C5-4556-909F-C71FD0EFBA62}"/>
              </a:ext>
            </a:extLst>
          </p:cNvPr>
          <p:cNvSpPr/>
          <p:nvPr/>
        </p:nvSpPr>
        <p:spPr>
          <a:xfrm>
            <a:off x="7020272" y="484243"/>
            <a:ext cx="1968809" cy="584775"/>
          </a:xfrm>
          <a:prstGeom prst="rect">
            <a:avLst/>
          </a:prstGeom>
        </p:spPr>
        <p:txBody>
          <a:bodyPr wrap="none">
            <a:spAutoFit/>
          </a:bodyPr>
          <a:lstStyle/>
          <a:p>
            <a:pPr lvl="0"/>
            <a:r>
              <a:rPr lang="tr-TR" sz="3200" dirty="0">
                <a:solidFill>
                  <a:prstClr val="black"/>
                </a:solidFill>
              </a:rPr>
              <a:t>Ana Evre</a:t>
            </a:r>
            <a:endParaRPr lang="tr-TR" dirty="0">
              <a:solidFill>
                <a:prstClr val="white"/>
              </a:solidFill>
            </a:endParaRPr>
          </a:p>
        </p:txBody>
      </p:sp>
    </p:spTree>
    <p:extLst>
      <p:ext uri="{BB962C8B-B14F-4D97-AF65-F5344CB8AC3E}">
        <p14:creationId xmlns="" xmlns:p14="http://schemas.microsoft.com/office/powerpoint/2010/main" val="1749268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 by="(-#ppt_w*2)" calcmode="lin" valueType="num">
                                      <p:cBhvr rctx="PPT">
                                        <p:cTn id="16" dur="500" autoRev="1" fill="hold">
                                          <p:stCondLst>
                                            <p:cond delay="0"/>
                                          </p:stCondLst>
                                        </p:cTn>
                                        <p:tgtEl>
                                          <p:spTgt spid="10"/>
                                        </p:tgtEl>
                                        <p:attrNameLst>
                                          <p:attrName>ppt_w</p:attrName>
                                        </p:attrNameLst>
                                      </p:cBhvr>
                                    </p:anim>
                                    <p:anim by="(#ppt_w*0.50)" calcmode="lin" valueType="num">
                                      <p:cBhvr>
                                        <p:cTn id="17" dur="500" decel="50000" autoRev="1" fill="hold">
                                          <p:stCondLst>
                                            <p:cond delay="0"/>
                                          </p:stCondLst>
                                        </p:cTn>
                                        <p:tgtEl>
                                          <p:spTgt spid="10"/>
                                        </p:tgtEl>
                                        <p:attrNameLst>
                                          <p:attrName>ppt_x</p:attrName>
                                        </p:attrNameLst>
                                      </p:cBhvr>
                                    </p:anim>
                                    <p:anim from="(-#ppt_h/2)" to="(#ppt_y)" calcmode="lin" valueType="num">
                                      <p:cBhvr>
                                        <p:cTn id="18" dur="1000" fill="hold">
                                          <p:stCondLst>
                                            <p:cond delay="0"/>
                                          </p:stCondLst>
                                        </p:cTn>
                                        <p:tgtEl>
                                          <p:spTgt spid="10"/>
                                        </p:tgtEl>
                                        <p:attrNameLst>
                                          <p:attrName>ppt_y</p:attrName>
                                        </p:attrNameLst>
                                      </p:cBhvr>
                                    </p:anim>
                                    <p:animRot by="21600000">
                                      <p:cBhvr>
                                        <p:cTn id="19"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E3953A5-5764-467E-9A3D-B9FAFAFBBF11}"/>
              </a:ext>
            </a:extLst>
          </p:cNvPr>
          <p:cNvSpPr>
            <a:spLocks noGrp="1"/>
          </p:cNvSpPr>
          <p:nvPr>
            <p:ph type="title"/>
          </p:nvPr>
        </p:nvSpPr>
        <p:spPr>
          <a:xfrm>
            <a:off x="4495800" y="1447800"/>
            <a:ext cx="3892624" cy="1143000"/>
          </a:xfrm>
        </p:spPr>
        <p:txBody>
          <a:bodyPr>
            <a:normAutofit fontScale="90000"/>
          </a:bodyPr>
          <a:lstStyle/>
          <a:p>
            <a:r>
              <a:rPr lang="tr-TR" sz="5400" dirty="0"/>
              <a:t>4.Şişkin ay</a:t>
            </a:r>
          </a:p>
        </p:txBody>
      </p:sp>
      <p:pic>
        <p:nvPicPr>
          <p:cNvPr id="7" name="Resim Yer Tutucusu 6" descr="doğa, krater, oturma, iç mekan içeren bir resim&#10;&#10;Çok yüksek güvenilirlikle oluşturulmuş açıklama">
            <a:extLst>
              <a:ext uri="{FF2B5EF4-FFF2-40B4-BE49-F238E27FC236}">
                <a16:creationId xmlns:a16="http://schemas.microsoft.com/office/drawing/2014/main" xmlns="" id="{45217011-A876-43EE-99E9-2AD40094A749}"/>
              </a:ext>
            </a:extLst>
          </p:cNvPr>
          <p:cNvPicPr>
            <a:picLocks noGrp="1" noChangeAspect="1"/>
          </p:cNvPicPr>
          <p:nvPr>
            <p:ph type="pic" idx="13"/>
          </p:nvPr>
        </p:nvPicPr>
        <p:blipFill>
          <a:blip r:embed="rId2" cstate="print">
            <a:extLst>
              <a:ext uri="{28A0092B-C50C-407E-A947-70E740481C1C}">
                <a14:useLocalDpi xmlns="" xmlns:a14="http://schemas.microsoft.com/office/drawing/2010/main" val="0"/>
              </a:ext>
            </a:extLst>
          </a:blip>
          <a:srcRect l="13134" r="13134"/>
          <a:stretch>
            <a:fillRect/>
          </a:stretch>
        </p:blipFill>
        <p:spPr/>
      </p:pic>
      <p:sp>
        <p:nvSpPr>
          <p:cNvPr id="4" name="Metin Yer Tutucusu 3">
            <a:extLst>
              <a:ext uri="{FF2B5EF4-FFF2-40B4-BE49-F238E27FC236}">
                <a16:creationId xmlns:a16="http://schemas.microsoft.com/office/drawing/2014/main" xmlns="" id="{65878FB5-F245-4B1C-A0EF-C6E218A7B789}"/>
              </a:ext>
            </a:extLst>
          </p:cNvPr>
          <p:cNvSpPr>
            <a:spLocks noGrp="1"/>
          </p:cNvSpPr>
          <p:nvPr>
            <p:ph type="body" sz="half" idx="2"/>
          </p:nvPr>
        </p:nvSpPr>
        <p:spPr/>
        <p:txBody>
          <a:bodyPr/>
          <a:lstStyle/>
          <a:p>
            <a:r>
              <a:rPr lang="tr-TR" dirty="0"/>
              <a:t>İlk dördün safhasından sonra Ay’ın uzanım açısının 90° ile 180° arasında olduğu zamanlar oluşan evre şişkin evre olarak bilinir.</a:t>
            </a:r>
          </a:p>
        </p:txBody>
      </p:sp>
      <p:sp>
        <p:nvSpPr>
          <p:cNvPr id="5" name="Dikdörtgen 4">
            <a:extLst>
              <a:ext uri="{FF2B5EF4-FFF2-40B4-BE49-F238E27FC236}">
                <a16:creationId xmlns:a16="http://schemas.microsoft.com/office/drawing/2014/main" xmlns="" id="{F09AC63E-068B-4F1F-9C4A-4FE04EB0D7D1}"/>
              </a:ext>
            </a:extLst>
          </p:cNvPr>
          <p:cNvSpPr/>
          <p:nvPr/>
        </p:nvSpPr>
        <p:spPr>
          <a:xfrm>
            <a:off x="6948264" y="424100"/>
            <a:ext cx="1880085" cy="584775"/>
          </a:xfrm>
          <a:prstGeom prst="rect">
            <a:avLst/>
          </a:prstGeom>
        </p:spPr>
        <p:txBody>
          <a:bodyPr wrap="square">
            <a:spAutoFit/>
          </a:bodyPr>
          <a:lstStyle/>
          <a:p>
            <a:r>
              <a:rPr lang="tr-TR" sz="3200" dirty="0">
                <a:solidFill>
                  <a:schemeClr val="bg1"/>
                </a:solidFill>
              </a:rPr>
              <a:t>Ara Evre</a:t>
            </a:r>
            <a:endParaRPr lang="tr-TR" dirty="0"/>
          </a:p>
        </p:txBody>
      </p:sp>
    </p:spTree>
    <p:extLst>
      <p:ext uri="{BB962C8B-B14F-4D97-AF65-F5344CB8AC3E}">
        <p14:creationId xmlns="" xmlns:p14="http://schemas.microsoft.com/office/powerpoint/2010/main" val="1609063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1"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by="(-#ppt_w*2)" calcmode="lin" valueType="num">
                                      <p:cBhvr rctx="PPT">
                                        <p:cTn id="16" dur="500" autoRev="1" fill="hold">
                                          <p:stCondLst>
                                            <p:cond delay="0"/>
                                          </p:stCondLst>
                                        </p:cTn>
                                        <p:tgtEl>
                                          <p:spTgt spid="5"/>
                                        </p:tgtEl>
                                        <p:attrNameLst>
                                          <p:attrName>ppt_w</p:attrName>
                                        </p:attrNameLst>
                                      </p:cBhvr>
                                    </p:anim>
                                    <p:anim by="(#ppt_w*0.50)" calcmode="lin" valueType="num">
                                      <p:cBhvr>
                                        <p:cTn id="17" dur="500" decel="50000" autoRev="1" fill="hold">
                                          <p:stCondLst>
                                            <p:cond delay="0"/>
                                          </p:stCondLst>
                                        </p:cTn>
                                        <p:tgtEl>
                                          <p:spTgt spid="5"/>
                                        </p:tgtEl>
                                        <p:attrNameLst>
                                          <p:attrName>ppt_x</p:attrName>
                                        </p:attrNameLst>
                                      </p:cBhvr>
                                    </p:anim>
                                    <p:anim from="(-#ppt_h/2)" to="(#ppt_y)" calcmode="lin" valueType="num">
                                      <p:cBhvr>
                                        <p:cTn id="18" dur="1000" fill="hold">
                                          <p:stCondLst>
                                            <p:cond delay="0"/>
                                          </p:stCondLst>
                                        </p:cTn>
                                        <p:tgtEl>
                                          <p:spTgt spid="5"/>
                                        </p:tgtEl>
                                        <p:attrNameLst>
                                          <p:attrName>ppt_y</p:attrName>
                                        </p:attrNameLst>
                                      </p:cBhvr>
                                    </p:anim>
                                    <p:animRot by="21600000">
                                      <p:cBhvr>
                                        <p:cTn id="19"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CD93305-C3CD-4856-BAF6-BBC9C9E07A40}"/>
              </a:ext>
            </a:extLst>
          </p:cNvPr>
          <p:cNvSpPr>
            <a:spLocks noGrp="1"/>
          </p:cNvSpPr>
          <p:nvPr>
            <p:ph type="title"/>
          </p:nvPr>
        </p:nvSpPr>
        <p:spPr>
          <a:xfrm>
            <a:off x="4495800" y="1447800"/>
            <a:ext cx="4108648" cy="1143000"/>
          </a:xfrm>
        </p:spPr>
        <p:txBody>
          <a:bodyPr>
            <a:normAutofit/>
          </a:bodyPr>
          <a:lstStyle/>
          <a:p>
            <a:r>
              <a:rPr lang="tr-TR" sz="5400" dirty="0"/>
              <a:t>5.Dolunay</a:t>
            </a:r>
          </a:p>
        </p:txBody>
      </p:sp>
      <p:sp>
        <p:nvSpPr>
          <p:cNvPr id="4" name="Metin Yer Tutucusu 3">
            <a:extLst>
              <a:ext uri="{FF2B5EF4-FFF2-40B4-BE49-F238E27FC236}">
                <a16:creationId xmlns:a16="http://schemas.microsoft.com/office/drawing/2014/main" xmlns="" id="{DBBC6BE7-E097-43EC-B83A-0DBE3963A9E5}"/>
              </a:ext>
            </a:extLst>
          </p:cNvPr>
          <p:cNvSpPr>
            <a:spLocks noGrp="1"/>
          </p:cNvSpPr>
          <p:nvPr>
            <p:ph type="body" sz="half" idx="2"/>
          </p:nvPr>
        </p:nvSpPr>
        <p:spPr>
          <a:xfrm>
            <a:off x="4496027" y="2743200"/>
            <a:ext cx="3564223" cy="2971800"/>
          </a:xfrm>
        </p:spPr>
        <p:txBody>
          <a:bodyPr>
            <a:normAutofit fontScale="92500"/>
          </a:bodyPr>
          <a:lstStyle/>
          <a:p>
            <a:r>
              <a:rPr lang="tr-TR" dirty="0"/>
              <a:t>Yeni Ay'dan 14 gün sonraki görünen durumudur. Ay, Dünya etrafındaki hareketinin yarısını tamamladığında Dünya ve Güneş'le aynı hizada yer alır. Böylece Ay Güneş'ten aldığı ışınları Dünya'nın karanlık yüzeyine yansıttığı için Dünya'nın bu yüzeyinden daire şeklinde parlak görülür. Bu görünümü dolunay durumudur.</a:t>
            </a:r>
          </a:p>
        </p:txBody>
      </p:sp>
      <p:pic>
        <p:nvPicPr>
          <p:cNvPr id="10" name="Resim Yer Tutucusu 9" descr="oturma, siyah, iç mekan, karanlık içeren bir resim&#10;&#10;Çok yüksek güvenilirlikle oluşturulmuş açıklama">
            <a:extLst>
              <a:ext uri="{FF2B5EF4-FFF2-40B4-BE49-F238E27FC236}">
                <a16:creationId xmlns:a16="http://schemas.microsoft.com/office/drawing/2014/main" xmlns="" id="{9C8FACCE-B16C-4AC9-BFEF-3FE675A3350E}"/>
              </a:ext>
            </a:extLst>
          </p:cNvPr>
          <p:cNvPicPr>
            <a:picLocks noGrp="1" noChangeAspect="1"/>
          </p:cNvPicPr>
          <p:nvPr>
            <p:ph type="pic" idx="13"/>
          </p:nvPr>
        </p:nvPicPr>
        <p:blipFill>
          <a:blip r:embed="rId2" cstate="print">
            <a:extLst>
              <a:ext uri="{28A0092B-C50C-407E-A947-70E740481C1C}">
                <a14:useLocalDpi xmlns="" xmlns:a14="http://schemas.microsoft.com/office/drawing/2010/main" val="0"/>
              </a:ext>
            </a:extLst>
          </a:blip>
          <a:srcRect l="26760" r="26760"/>
          <a:stretch>
            <a:fillRect/>
          </a:stretch>
        </p:blipFill>
        <p:spPr/>
      </p:pic>
      <p:sp>
        <p:nvSpPr>
          <p:cNvPr id="11" name="Dikdörtgen 10">
            <a:extLst>
              <a:ext uri="{FF2B5EF4-FFF2-40B4-BE49-F238E27FC236}">
                <a16:creationId xmlns:a16="http://schemas.microsoft.com/office/drawing/2014/main" xmlns="" id="{6E07D66C-06F8-4F89-A155-66C8FCD9FA80}"/>
              </a:ext>
            </a:extLst>
          </p:cNvPr>
          <p:cNvSpPr/>
          <p:nvPr/>
        </p:nvSpPr>
        <p:spPr>
          <a:xfrm>
            <a:off x="6550124" y="498311"/>
            <a:ext cx="1968809" cy="584775"/>
          </a:xfrm>
          <a:prstGeom prst="rect">
            <a:avLst/>
          </a:prstGeom>
        </p:spPr>
        <p:txBody>
          <a:bodyPr wrap="none">
            <a:spAutoFit/>
          </a:bodyPr>
          <a:lstStyle/>
          <a:p>
            <a:pPr lvl="0"/>
            <a:r>
              <a:rPr lang="tr-TR" sz="3200" dirty="0">
                <a:solidFill>
                  <a:prstClr val="black"/>
                </a:solidFill>
              </a:rPr>
              <a:t>Ana Evre</a:t>
            </a:r>
            <a:endParaRPr lang="tr-TR" dirty="0">
              <a:solidFill>
                <a:prstClr val="white"/>
              </a:solidFill>
            </a:endParaRPr>
          </a:p>
        </p:txBody>
      </p:sp>
    </p:spTree>
    <p:extLst>
      <p:ext uri="{BB962C8B-B14F-4D97-AF65-F5344CB8AC3E}">
        <p14:creationId xmlns="" xmlns:p14="http://schemas.microsoft.com/office/powerpoint/2010/main" val="91309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by="(-#ppt_w*2)" calcmode="lin" valueType="num">
                                      <p:cBhvr rctx="PPT">
                                        <p:cTn id="16" dur="500" autoRev="1" fill="hold">
                                          <p:stCondLst>
                                            <p:cond delay="0"/>
                                          </p:stCondLst>
                                        </p:cTn>
                                        <p:tgtEl>
                                          <p:spTgt spid="11"/>
                                        </p:tgtEl>
                                        <p:attrNameLst>
                                          <p:attrName>ppt_w</p:attrName>
                                        </p:attrNameLst>
                                      </p:cBhvr>
                                    </p:anim>
                                    <p:anim by="(#ppt_w*0.50)" calcmode="lin" valueType="num">
                                      <p:cBhvr>
                                        <p:cTn id="17" dur="500" decel="50000" autoRev="1" fill="hold">
                                          <p:stCondLst>
                                            <p:cond delay="0"/>
                                          </p:stCondLst>
                                        </p:cTn>
                                        <p:tgtEl>
                                          <p:spTgt spid="11"/>
                                        </p:tgtEl>
                                        <p:attrNameLst>
                                          <p:attrName>ppt_x</p:attrName>
                                        </p:attrNameLst>
                                      </p:cBhvr>
                                    </p:anim>
                                    <p:anim from="(-#ppt_h/2)" to="(#ppt_y)" calcmode="lin" valueType="num">
                                      <p:cBhvr>
                                        <p:cTn id="18" dur="1000" fill="hold">
                                          <p:stCondLst>
                                            <p:cond delay="0"/>
                                          </p:stCondLst>
                                        </p:cTn>
                                        <p:tgtEl>
                                          <p:spTgt spid="11"/>
                                        </p:tgtEl>
                                        <p:attrNameLst>
                                          <p:attrName>ppt_y</p:attrName>
                                        </p:attrNameLst>
                                      </p:cBhvr>
                                    </p:anim>
                                    <p:animRot by="21600000">
                                      <p:cBhvr>
                                        <p:cTn id="19"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p:bldLst>
  </p:timing>
</p:sld>
</file>

<file path=ppt/theme/theme1.xml><?xml version="1.0" encoding="utf-8"?>
<a:theme xmlns:a="http://schemas.openxmlformats.org/drawingml/2006/main" name="Dilim">
  <a:themeElements>
    <a:clrScheme name="Dilim">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9759155-7935-4C61-A06C-C04380D1B16E}"/>
    </a:ext>
  </a:extLst>
</a:theme>
</file>

<file path=ppt/theme/theme2.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Yörünge">
  <a:themeElements>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Yörüng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Yörüng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Yörüng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örüng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Yörüng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Yörüng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Yörüng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Yörüng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113</TotalTime>
  <Words>372</Words>
  <PresentationFormat>Ekran Gösterisi (4:3)</PresentationFormat>
  <Paragraphs>78</Paragraphs>
  <Slides>21</Slides>
  <Notes>3</Notes>
  <HiddenSlides>0</HiddenSlides>
  <MMClips>0</MMClips>
  <ScaleCrop>false</ScaleCrop>
  <HeadingPairs>
    <vt:vector size="4" baseType="variant">
      <vt:variant>
        <vt:lpstr>Tema</vt:lpstr>
      </vt:variant>
      <vt:variant>
        <vt:i4>3</vt:i4>
      </vt:variant>
      <vt:variant>
        <vt:lpstr>Slayt Başlıkları</vt:lpstr>
      </vt:variant>
      <vt:variant>
        <vt:i4>21</vt:i4>
      </vt:variant>
    </vt:vector>
  </HeadingPairs>
  <TitlesOfParts>
    <vt:vector size="24" baseType="lpstr">
      <vt:lpstr>Dilim</vt:lpstr>
      <vt:lpstr>Varsayılan Tasarım</vt:lpstr>
      <vt:lpstr>Yörünge</vt:lpstr>
      <vt:lpstr>AYIN EVRELERİ</vt:lpstr>
      <vt:lpstr>Slayt 2</vt:lpstr>
      <vt:lpstr>         Bilgi</vt:lpstr>
      <vt:lpstr>Slayt 4</vt:lpstr>
      <vt:lpstr>1.Yeni ay</vt:lpstr>
      <vt:lpstr>2.Hilal</vt:lpstr>
      <vt:lpstr>3.İlk Dördün</vt:lpstr>
      <vt:lpstr>4.Şişkin ay</vt:lpstr>
      <vt:lpstr>5.Dolunay</vt:lpstr>
      <vt:lpstr>6.Şişkin ay</vt:lpstr>
      <vt:lpstr>7.Son dördün</vt:lpstr>
      <vt:lpstr>8.Hilal</vt:lpstr>
      <vt:lpstr>Slayt 13</vt:lpstr>
      <vt:lpstr>Aydan kısa bilgiler</vt:lpstr>
      <vt:lpstr>Slayt 15</vt:lpstr>
      <vt:lpstr>Slayt 16</vt:lpstr>
      <vt:lpstr>Slayt 17</vt:lpstr>
      <vt:lpstr>Slayt 18</vt:lpstr>
      <vt:lpstr>Slayt 19</vt:lpstr>
      <vt:lpstr>Slayt 20</vt:lpstr>
      <vt:lpstr>Slayt 21</vt:lpstr>
    </vt:vector>
  </TitlesOfParts>
  <Manager>www.sorubak.com</Manager>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www.sorubak.com</dc:title>
  <dc:subject>www.sorubak.com</dc:subject>
  <dc:creator>www.sorubak.com</dc:creator>
  <cp:keywords>www.sorubak.com</cp:keywords>
  <dc:description>www.sorubak.com</dc:description>
  <cp:lastModifiedBy>User</cp:lastModifiedBy>
  <cp:revision>1</cp:revision>
  <dcterms:created xsi:type="dcterms:W3CDTF">2017-10-10T13:35:53Z</dcterms:created>
  <dcterms:modified xsi:type="dcterms:W3CDTF">2017-11-01T13:32:52Z</dcterms:modified>
  <cp:category>www.sorubak.com</cp:category>
</cp:coreProperties>
</file>