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97D3D-AAE6-4282-900A-FCBD3806784A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BAC10-062B-4277-BB26-E8660DE512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4C78D-9F06-4E6B-994C-C4F7B9E41FFA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3F17F-5B01-410A-8DC9-6F91BF1A303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6993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www.</a:t>
            </a:r>
            <a:r>
              <a:rPr lang="tr-TR" dirty="0" err="1" smtClean="0"/>
              <a:t>HangiSoru</a:t>
            </a:r>
            <a:r>
              <a:rPr lang="tr-TR" smtClean="0"/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3F17F-5B01-410A-8DC9-6F91BF1A3034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05922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Elektrik devre elemanları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AZİZ\Desktop\82912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42" name="Picture 2" descr="C:\Users\AZİZ\Desktop\Czph6bdW8AAVU2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AZİZ\Desktop\www.erguven.net-elektrik_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93608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AZİZ\Desktop\ekektrik-devre-elemanlar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AZİZ\Desktop\elektrik0111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AZİZ\Desktop\when-was-electricity-invented_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C:\Users\AZİZ\Desktop\basitbirelektrikdevresibk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C:\Users\AZİZ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 descr="C:\Users\AZİZ\Desktop\8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3649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 descr="C:\Users\AZİZ\Desktop\9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PresentationFormat>Ekran Gösterisi (4:3)</PresentationFormat>
  <Paragraphs>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Elektrik devre elemanları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www.sorubak.com</dc:title>
  <dc:subject>www.sorubak.com</dc:subject>
  <dc:creator>www.sorubak.com</dc:creator>
  <cp:keywords>www.sorubak.com</cp:keywords>
  <dc:description>www.sorubak.com</dc:description>
  <cp:lastModifiedBy>Öğretmenler Odası</cp:lastModifiedBy>
  <cp:revision>3</cp:revision>
  <dcterms:created xsi:type="dcterms:W3CDTF">2018-02-26T06:33:02Z</dcterms:created>
  <dcterms:modified xsi:type="dcterms:W3CDTF">2018-02-27T15:33:30Z</dcterms:modified>
  <cp:category>www.sorubak.com</cp:category>
</cp:coreProperties>
</file>