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E2E4DA-E61F-402D-A2B5-B5D739DCA219}" type="datetimeFigureOut">
              <a:rPr lang="tr-TR" smtClean="0"/>
              <a:pPr/>
              <a:t>15.01.2022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0E3BBE-9080-4C8D-A54C-B483EBD178F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C1C7E8-1F9A-446D-8A9D-71188668E08B}" type="datetimeFigureOut">
              <a:rPr lang="tr-TR" smtClean="0"/>
              <a:pPr/>
              <a:t>15.01.2022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91E261-F638-4EF5-A78D-DF2C521B730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EB91B24B-2A53-4CF1-A6FD-CD03F9C18299}" type="datetime1">
              <a:rPr lang="tr-TR" smtClean="0"/>
              <a:pPr/>
              <a:t>15.01.2022</a:t>
            </a:fld>
            <a:endParaRPr lang="tr-TR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E5CD9CD-8441-4679-ACF6-25A47B3398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C8F51F-DFE5-45EE-8406-75F08E0F6431}" type="datetime1">
              <a:rPr lang="tr-TR" smtClean="0"/>
              <a:pPr/>
              <a:t>15.01.2022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5CD9CD-8441-4679-ACF6-25A47B3398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2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2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D00AEF-D732-49F0-8CBE-10B16BD603BE}" type="datetime1">
              <a:rPr lang="tr-TR" smtClean="0"/>
              <a:pPr/>
              <a:t>15.01.2022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5CD9CD-8441-4679-ACF6-25A47B3398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680658-DB50-4915-944F-1DECE4E46828}" type="datetime1">
              <a:rPr lang="tr-TR" smtClean="0"/>
              <a:pPr/>
              <a:t>15.01.2022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5CD9CD-8441-4679-ACF6-25A47B3398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69ACC9-5CB5-49CA-90C5-F0912AC0F66A}" type="datetime1">
              <a:rPr lang="tr-TR" smtClean="0"/>
              <a:pPr/>
              <a:t>15.01.2022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5CD9CD-8441-4679-ACF6-25A47B3398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481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86300" y="1981200"/>
            <a:ext cx="38481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393E37-6C37-4E5C-8423-C4BE894E55DA}" type="datetime1">
              <a:rPr lang="tr-TR" smtClean="0"/>
              <a:pPr/>
              <a:t>15.01.2022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5CD9CD-8441-4679-ACF6-25A47B3398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4A99C9-DC2A-4A6E-81DE-DAA389C617C0}" type="datetime1">
              <a:rPr lang="tr-TR" smtClean="0"/>
              <a:pPr/>
              <a:t>15.01.2022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5CD9CD-8441-4679-ACF6-25A47B3398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DBEAD8-A166-4449-9E86-B1FB1087818E}" type="datetime1">
              <a:rPr lang="tr-TR" smtClean="0"/>
              <a:pPr/>
              <a:t>15.01.2022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5CD9CD-8441-4679-ACF6-25A47B3398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327168-6312-43DF-A129-7F01FD1C86FF}" type="datetime1">
              <a:rPr lang="tr-TR" smtClean="0"/>
              <a:pPr/>
              <a:t>15.01.2022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5CD9CD-8441-4679-ACF6-25A47B3398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DCACFF-3AC3-4097-8041-2633330915F8}" type="datetime1">
              <a:rPr lang="tr-TR" smtClean="0"/>
              <a:pPr/>
              <a:t>15.01.2022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5CD9CD-8441-4679-ACF6-25A47B3398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FEA396-257C-4F27-AB6E-B6E5D33C26CA}" type="datetime1">
              <a:rPr lang="tr-TR" smtClean="0"/>
              <a:pPr/>
              <a:t>15.01.2022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5CD9CD-8441-4679-ACF6-25A47B3398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başlık stilini düzenlemek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848600" cy="414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fld id="{6AF6840C-473B-4D12-B727-EBEF8302C666}" type="datetime1">
              <a:rPr lang="tr-TR" smtClean="0"/>
              <a:pPr/>
              <a:t>15.01.2022</a:t>
            </a:fld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E5CD9CD-8441-4679-ACF6-25A47B33986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1571604" y="2719984"/>
            <a:ext cx="63482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BİLİM ADAMLARI</a:t>
            </a:r>
            <a:endParaRPr lang="tr-TR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HEZARFEN AHMET ÇELEBİ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 smtClean="0"/>
              <a:t>Türk bilgini</a:t>
            </a:r>
          </a:p>
          <a:p>
            <a:r>
              <a:rPr lang="tr-TR" sz="2000" dirty="0" smtClean="0"/>
              <a:t>1609da İstanbul’da doğdu</a:t>
            </a:r>
          </a:p>
          <a:p>
            <a:r>
              <a:rPr lang="tr-TR" sz="2000" dirty="0" smtClean="0"/>
              <a:t>1640da Cezayir’de öldü</a:t>
            </a:r>
          </a:p>
          <a:p>
            <a:r>
              <a:rPr lang="tr-TR" sz="2000" dirty="0" smtClean="0"/>
              <a:t>Kanatla uçan ilk adam</a:t>
            </a:r>
            <a:endParaRPr lang="tr-TR" sz="2000" dirty="0"/>
          </a:p>
        </p:txBody>
      </p:sp>
      <p:pic>
        <p:nvPicPr>
          <p:cNvPr id="22530" name="Picture 2" descr="http://t0.gstatic.com/images?q=tbn:ANd9GcRF2moszFuqqsy7wVJmQ-eF5s5xHztmjrRqIxBMkisOfsNZGid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8" y="1928802"/>
            <a:ext cx="2857508" cy="39211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JOHANNES GUTENBERG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 smtClean="0"/>
              <a:t>Alman kuyumcu,mucit ve matbaacı</a:t>
            </a:r>
          </a:p>
          <a:p>
            <a:r>
              <a:rPr lang="tr-TR" sz="2000" dirty="0" smtClean="0"/>
              <a:t>1399 yılında Almanya’da doğdu</a:t>
            </a:r>
          </a:p>
          <a:p>
            <a:r>
              <a:rPr lang="tr-TR" sz="2000" dirty="0" smtClean="0"/>
              <a:t>1468 yılında Almanya’da öldü</a:t>
            </a:r>
          </a:p>
          <a:p>
            <a:r>
              <a:rPr lang="tr-TR" sz="2000" dirty="0" smtClean="0"/>
              <a:t>Matbaayı ve yeni bir mürekkep türünü buldu</a:t>
            </a:r>
            <a:endParaRPr lang="tr-TR" sz="2000" dirty="0"/>
          </a:p>
        </p:txBody>
      </p:sp>
      <p:pic>
        <p:nvPicPr>
          <p:cNvPr id="23554" name="Picture 2" descr="http://t1.gstatic.com/images?q=tbn:ANd9GcT_sqHbj4o7YG-koXW8itz-qScXHA6RXWbt9zCTgeEb05995y0pM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62834" y="2000240"/>
            <a:ext cx="2414444" cy="3857652"/>
          </a:xfrm>
          <a:prstGeom prst="rect">
            <a:avLst/>
          </a:prstGeom>
          <a:noFill/>
        </p:spPr>
      </p:pic>
      <p:sp>
        <p:nvSpPr>
          <p:cNvPr id="23556" name="AutoShape 4" descr="data:image/jpeg;base64,/9j/4AAQSkZJRgABAQAAAQABAAD/2wCEAAkGBhQSEBQUEhQWFRUWGRoYGBgXFxgYFxwYGBUYFxcZGBgXHCYfGBkjGhgXHy8gIycpLCwsFR4xNTAqNSYrLCkBCQoKBQUFDQUFDSkYEhgpKSkpKSkpKSkpKSkpKSkpKSkpKSkpKSkpKSkpKSkpKSkpKSkpKSkpKSkpKSkpKSkpKf/AABEIAL4AoAMBIgACEQEDEQH/xAAcAAAABwEBAAAAAAAAAAAAAAABAgMEBQYHAAj/xAA7EAABAwIDBQYEBQMFAAMAAAABAgMRACEEEjEFBkFRYQcTInGB8JGhscEUMkLR4SMzchVDUmLxCIKS/8QAFAEBAAAAAAAAAAAAAAAAAAAAAP/EABQRAQAAAAAAAAAAAAAAAAAAAAD/2gAMAwEAAhEDEQA/ANZz0UroDRZoDk0YUQUNAqkUoikm0zWb78dqhacOHwkgAlLr4iQZAUGgRFuKiPLjAXjau9eGYc7pbgLhBORNyMozHNwTbmb2qh7Y7bhkIw2HUF8FOkW0uUDX41nbjqIVIGZRCi4TnJOXKrMVGVTrqaj1OhK5yFUTPEQevLpHCgsy+1XabqoS8hBVYBDSZHUTm9jhUdisftJY71eMxMESFB5aUzMRDZARfmKebK2elaUuISW0x4wlJQJt1EL66G0HWrlg90WsuZvwPD/cF5Mg5XUTDiD1MwTCgb0FJwGxX1qKTi8QlxSUd253i1JkguGYWPCpIVBGmVU8KlsAvaGFUk/6gtaCoglZW60Ij82ee71mDrqDY1YH9wXFQllzuwnLkIv4ArOkRzQoGAToogzTpvs+KFOKQoAPJQHExbM3dCk+hUD0NBYN39uqeSUupSl1MTl/KQR4VCdJANpNwb1KqNZttROL2YlDzbYdSgFCkyYCMylNyeSc2XrE9KHYPast2S+lCL2CQrrOvlA50GguCkVKo2FxyHkBbagpJ4pII+VJuooCOOU2dM0Z5fKk80Cgi8cg68qrG0Uwoz8vfyq3Pq19n3aq3tTD3JB09ig1JXShQa4ijpFB1GIoh1owFBS+0Hf4YVJYZWO+IOYi6kA6ep+1YmrHlJAQpUnUgkGfQz/7U/2huI/GuBDq3fF4yqIz8QmIlI0i8RrNIdn27IxTy1uHwNxbmpWg+AoGrOFee18XSxP0mprZ26OJCvAyVTzHh/nl8bzWo7I2Gy0AEJHnx+NWNhKQIAFBRN29zH2V5kS0lY8SQqY1sDF4mQTVxwuxQkAqMkCJgDTTTh/NSaFUJVQFQ2AIo+WgBoTQNNpbPS60pKhmBGn/ALVQXtDD4ZnI4kJAPFH5RYGDHDU+tXyqNv5hAElQhJTBmJseOUakQfpxoGuxts4ZD6nGsqUrWlD8WTnVZtZAsLkJJ5EVbnmhevPOKx7mFfKoStGUtrb1S4yeB5eEgpPCR1rdNh4guYVhefvQpAhzQrECFEDRRGvWgXW0KbrbF6eFNIOEUEW+wJ1qHx+GSqSTf+fpU5iWpqHxzPhPz+FBoBNckVyqAGgMRXZaMKA0GH9q+z0IxhLapKkyqBEKvMnjM6DTnpUjuEkMYQTYqM2+XpRe1x5P4xNh/TbA4aqJWft5+lK4bCEMtzIzJBgm8QIjgB+9BasHtcTyk/H1qcY2iCNRVI2bJVEZr2nXj8v2q2YDAZr3B9386CVGLFLt4qabt4JMXPzpdltI0M0DlDlKhVJA0HecqBearu+uz1OYcluCtNoOhBIkGdPPrU2l2iYxOZCgRYgig83bUwfeNpcbC3DAC4AGVRKgA4n9OYAwQBJBGtqvvY1tFX4V5k/lQ5nbM2yrHiA6ZgT/APY0z3h2eE4xsod7tOKC0lYkp7xtSA5mGi0qzJOUj9U+EiadbmOJRtPEoCBK2xnLZUUZkHwuQqVIC0kGLwRE8wv3fGklqoVp5UkpH3oCKVao3EudRHnTp8x51BbRJjX4fA0GjE3oU0BN65AoDpNHFFowoMc7Ym8uMEEkqSgxy4QekifjT9h8ZCVn8sC3lFhedKrfaBtXv8fiZv3DvdgH/jYJV5zmt5UXb21+6WtIKgUhcxztwvcx86C+YFtlafCtKb6Ega2HpUpgSttcZgocDN+tvvWAYzbC1yQpQSdQNNZi1qWwm38Q0slLywR/2kX+PyoPSYx8EW1pyziJrNOzzeV3FHI7lWEp53M9AOmtBvlvBisEVpR+T/bUFBSgOShEg3+XGg1WRxtRVMDga824jfjGLUCrFOCCDAj4GBVt3X3/AEJObEYhxwnQFC06alM+FRHLXrQbHkiiv3SQdCCD5VD4TfFhXc/1JS8CW1nQ5YkE6A30NTBXP8UGD7KxGIRiXcC7L6kO5282hyJUmZFwlaSgyD+m/GrTuRstJxqnwju1d0ptaMvhSUrTlyEACFoIVHDrVV7QP6GOU80rKUhNwRZUTN+Nhbr1q97gbOfaYW6/lT32RQbFlI/MRnSbplJTAMWFBalCklqtRi5akFOUEdijB585qBx7oEkyen71P4gSLC9QeObMk8/elBpeWuCaMRXUAgUITQClU0GAb57KKNrYlJmFvhwE3BQUpXpykqHpUftbZhW+pagT4syoHXW3Dr0rQ9/NmTtRCsw/qNpQALqkpWCSOR8PwqvvPARICgQCYsZgWv8AWgrqNmAqMNhQN4IkHTQpUKUG7CDqjKRolJKRx4TbnfWphvYalqhpagk8NSPXjrUk7s5LMISuVk3JvfkI4UD7sh2S4hbpJIQQm0CMwnS06HnVu3q3d/FCFeIAzB49JEEUO6ezVNzMXvbS9/SrG6iCSaDzwvdZK3DlZeIEpUASVAknUhBjSxykWvNWrYHZ3hQkhTbzhV+l17+mJMlSA2hBBNhMzrpWgbV2Coud/hlht39QP5FjrxBHMc6dsuOq/upQD0Mj6Cgo2C7PFMQlpwrazFUXSpKlGfCsGSB14VednlQQAsiRaQI9Y505U8kC3ypg88ZNBT9pYLCYNxzF4xRgvJS0CnNklAnIIlcXM3iKX2Q2GsdikJUpxvENtYlClXIUJaVJibjJHkamN7N2msbgjh3ZCoC2yPzJUkET11II4zR2dlBhtCRcpQhsnU+GSoE8pIoE1ux1pFxzlSy0xTYpoEVm3v1qH2g9xv0+XzqUxCrdOVQ2LVEWN/gAedBqVFIrpoTQBSiDRIoRQUferYD/APqTGIbQpbSltZsoJyFJ1WBcJtM6VR3m4WRyJHz6R8etbiZIgcRWIKIK1Rfxq62mx9R9KCTw+0u7F4taJ/nzppsneRrvXXX8ugSgC0akn1EXqJxrpWrI2ComZi8RcmBwpxtvccoZQSsEqSVEfpSkAZQDMqWcw4QKDRdh7/4a+ZwD/K3n+9TmJ32wSYz4llIOkrSJn1rz63upjZAQ2pSSQmU6XiJ85tIqwbsdmqcU44nEuFK2VIStCbSlSAuATwIUm/nQae1vOlvFqanMwsJU04LolQ8TeYWkajmFdKm3XMwt8enpUJt/dhDrCSzmbUhACQg5UQlQUnM2PCYI11EnnTfYTweS244kd43mTJAzJzQFXmQDlHwoJgIM0rg2r348fjpzorYvIJ63186dN3TrPK1AowwSQqBMdcwufl/NNtppAUAIAA06m9J4kOB8uIdgFCUqQUyISVEKQQQUqOaDMiwpB2SaBs+kRM3pm5pIHCnjrelIhsCgjMQmbH3+1ROOCZjpqftFS2LUNYqt7TWqR4YtBjofpH0oNbNCa4iuoBTQ1wFGFACdaw7a2Vp95pKYyqUiIEylRGZUWnQjzrcayXtO2QUYoOIk5wVZZHAAE21530mgidjYhLLD7ylXIGbT+2iTkRxKnDYnkmLU+Y3uS8Ap5XdraS2kJQoZllwoUlSQbRLZBFwPDNU7aqSWWUJiEpUpRAMkkxfkEgfMmm2B2SXXALk2kQSR6DoI9KDVNmb2MpbWVFCU5wPzQEpbCQopMaZUZp5kC80rvBvWy2cWpC0FaCgkJVmJ8OZtQiQOUGCMvrVd2V2Y5m86ncsKUF+EXSD4YnheCBeQaHbnZiWWFEKlScoVFkx4tYsAMwMnQZjpQaNu1vUjFtsXALqFmJkgoKZv1zTcXsedRHcljEryJhpWXj+VZkKgcp4DSeVY/utvG7gcW2SSpKAoZRoQo3EgWTOpvoa2T/W23MKHyCESLKBSoBP5iQeIVrzAmgdu7QCUrISfCMxGs5Te46SfSrCxASOX2rPtj7Sl/Ii8oCcyzBuVoi+q4iYtcWq8YNzRJB4iSOWl/jbpQJvvpUtYSpJKCAsAglJIBAUBdNiDemylVk/aVj3sDtxx1hXdqWltf/VSSIyrBsoSnzvwrRN39vJxeFRiEgDMIWnktNlp+Nx50Eg8aaOuQJ14RS7i7VF4tSiqB8/kRQNMS6Ve4qAxJymJMg9PtU+6IFx751WsUFZr/PiaDZhRTQxwriKAU0ego1AWojevZXf4dQyhRSCRz00BqaQmdKqm9Padg8ESjMX3h/tNXg8lrnKjymaCo7B3cbsysZ1ISFQSQFOZipw6SUjwi2hnW9H2Juh3GIS8QVrzJWRdIEqJSpRmAhN1XuRAIvFRm422H8Y68pMHENgLgqErbcMLQDFoKRpH5hV5e2y2WgEz4wGzNlJyJVAj/mDwPEdKBTZiBkCc0JGUqBJgJ8RE5hN1A3Ikk1KYvDh4KU2YVASCeYGihN4CrjqKiNl5lhNhHdsucQouCJlU3SAEwOZVOtWEYpIJiDeBwMET+9+lBAO7g4QtploSlJSJ1INpUB+oAmOijURvOkLxbWEbkhxCkrKYH9tbRcB0E5FzYcaux2gDMETqb9J0qCwmz3XHA4QLnMeGWJCSAReUEgn/AKpoGGwtmFDy1rbClhSg0UoIJTN1qKbKCic0fpJNXXAYVWqvQA2HsRNKYTCQIt1tA+E1V+0ftDRs1nu2yF4twf00a5Bp3jgGgHAGMxHQ0GXdsmPaf2gspclTBSzkCbQEla1lek5yhOXorlSXZhvSGHXGXTlZeKVZjACHAMoPkoQDyyjrVFdeKiSSVKJKiTclSiSSepNGbcE6/fhyoPSDoge4+NMcQiT7msb2FvzisIMra0uNC3du3SByQZCk+h9K0DZHaLhHxDh/DucnD4CeQWLR5waCZeRaRw58fSoDaCk8CLT9f3+tTuJfGW0GbyLiOc8R8aqe1cXfhflOvMA/bnQbVQUTF4lDSCt1xDaBqpaghI9Tas/3l7aMKxKcKn8UsfqkpZB/y1WP8R6ig0YCb1Td5O1bA4SQHPxDot3bJCgCDEKc/Km/Um1YvvFvzjMbPfvKyEf22/A15ZR+Yf5E1Xu80HLQRz5edBc95O1fHYuUhwMNmR3bEi3DM5+ZRjlFU9C4BAsKKhU6fPrRz740EhsbeB3BvJdYISsTMiQQRCgeY+4B4VYdp7/OYhCXAEpcRd5v9DgiA6JuFDQweM3iqStU13eQba0FtZ3vfefCMJLa1r/ppBgTY5VSNCUyed+BrUNns4sk58qUwmEk5lQJKwVCxJJ+UVgmz8cWXmnQP7S0LA/wUFR8q0p/tdbzlSUPXvlhAEkCyiqYuDcTQavs3ZQTqVHz6/WpZ59nDtFbq0Mtp1UshKQPM157xfbHj1SGi2yDplTmWB/kuRPXKKqm1tuP4pYXiXVuqGhWZjSYGg0GgGlBsu+Hbq2hJb2cO8VxfWk92L/oSYKz5wL8dKxbG41bzinHFqW4sytSjKlHS5+gpvnHv3pagC7H6UCgUOM1zawDJuBSJUR7E0IHAanhQLTa9r3+dGDgNvgJ8uNJKVoJ5zRQq/SglNl7efw9mnIH/FXiR/8Ak6ekVPs7xtvmFDIsnSbHyqoJuOHKaVZ1ny+tBL7wbz4nHO58S5nI/KkeFtAPBCLgW43PWohfr7+1OnGIIjjBtwoi27DWgb5elv2okU5DHW/nQONz79+xQN0qHxowIJ8/hNd3VAhrzmgBwCfca0jm9+9KdqTHC2otyPTyqU3X3X/HYtGG70NFYVlUU5gVJAOSARqArjwoK+efKgJ1rYcJ/wDHd2T3uKSP8EfH8xNQm/3ZMnZuHDv4nNPhCFgBalH/AIRra55CgzhRM9aCedGVzoCmgKDczXT8OlClI/f7UISaARHHh6/GlQjUz9qLliL6cfsaUbSDN/T360AEW9/PlQJSb6fT4URZ60YGgGB1pZgSRSCNPfDlypzheH70Em4YJgcBY+dM3VTA9z6cKcuruZPvzpk+u49+5oFc4Ncpsae+ZpFDt7AfzR234+Hv70BC3b3b+aBCR7+lCXJ16UmDegMU6UfC45bLiHWjlcbUFoI4KSQR6TaOVqTy8j5edGAtpPu9B6B2122YNnDNuNQ+86gK7pCrIJFw6r9F5ERNtKxfbu8GI2g932IXnVolKRCEp5Np1SOZJJNpOlV8K/j96XTiLW5UDcta9KItOppRa5Vy09++VPkbBxBbLgbIQJuSBoM2hMiU3EiDflQRihB41yE9Pf3pZLnH6/ahCuPpQECOEEUZv3/NGcem3rRG1D01Pv4UAP8AG3lRATyJ8vKlHBbX3xpHjQKC41kfanGH1A603a4CnDJNhwn56UDvFOdL/saZPr0vf7dKe4lOs/GeZOlMHEi1rQLSaAqTyo+XlI6Vwa0vzpdtHE8P/KBIm9/d6L3sadaWVak3Gz9aBIOx60mpfv5a04xCPL3bSm+TWg4LtrXBVFyUJTQcvnzp0/tV5SMinFFAiRa4TISCdVAAmx501UK5aaAJoAuhKaLkoDuGeHv1oEq+vyoFJoctqAxX099aKTzoSi1dk+dAKbfblThpV6QLVvfA0th9ffU0H//Z"/>
          <p:cNvSpPr>
            <a:spLocks noChangeAspect="1" noChangeArrowheads="1"/>
          </p:cNvSpPr>
          <p:nvPr/>
        </p:nvSpPr>
        <p:spPr bwMode="auto">
          <a:xfrm>
            <a:off x="0" y="-868363"/>
            <a:ext cx="1524000" cy="18097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LOUİS PASTEUR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 smtClean="0"/>
              <a:t>Fransız kimyacısı</a:t>
            </a:r>
          </a:p>
          <a:p>
            <a:r>
              <a:rPr lang="tr-TR" sz="2000" dirty="0" smtClean="0"/>
              <a:t>1822de Fransa’da doğdu</a:t>
            </a:r>
          </a:p>
          <a:p>
            <a:r>
              <a:rPr lang="tr-TR" sz="2000" dirty="0" smtClean="0"/>
              <a:t>1895te Fransa’da öldü</a:t>
            </a:r>
          </a:p>
          <a:p>
            <a:r>
              <a:rPr lang="tr-TR" sz="2000" dirty="0" smtClean="0"/>
              <a:t>Kuduz aşısını yaptı</a:t>
            </a:r>
          </a:p>
          <a:p>
            <a:endParaRPr lang="tr-TR" dirty="0"/>
          </a:p>
        </p:txBody>
      </p:sp>
      <p:sp>
        <p:nvSpPr>
          <p:cNvPr id="24578" name="AutoShape 2" descr="data:image/jpeg;base64,/9j/4AAQSkZJRgABAQAAAQABAAD/2wCEAAkGBhQSEBQUEhQWFRUWGRoYGBgXFxgYFxwYGBUYFxcZGBgXHCYfGBkjGhgXHy8gIycpLCwsFR4xNTAqNSYrLCkBCQoKBQUFDQUFDSkYEhgpKSkpKSkpKSkpKSkpKSkpKSkpKSkpKSkpKSkpKSkpKSkpKSkpKSkpKSkpKSkpKSkpKf/AABEIAL4AoAMBIgACEQEDEQH/xAAcAAAABwEBAAAAAAAAAAAAAAABAgMEBQYHAAj/xAA7EAABAwIDBQYEBQMFAAMAAAABAgMRACEEEjEFBkFRYQcTInGB8JGhscEUMkLR4SMzchVDUmLxCIKS/8QAFAEBAAAAAAAAAAAAAAAAAAAAAP/EABQRAQAAAAAAAAAAAAAAAAAAAAD/2gAMAwEAAhEDEQA/ANZz0UroDRZoDk0YUQUNAqkUoikm0zWb78dqhacOHwkgAlLr4iQZAUGgRFuKiPLjAXjau9eGYc7pbgLhBORNyMozHNwTbmb2qh7Y7bhkIw2HUF8FOkW0uUDX41nbjqIVIGZRCi4TnJOXKrMVGVTrqaj1OhK5yFUTPEQevLpHCgsy+1XabqoS8hBVYBDSZHUTm9jhUdisftJY71eMxMESFB5aUzMRDZARfmKebK2elaUuISW0x4wlJQJt1EL66G0HWrlg90WsuZvwPD/cF5Mg5XUTDiD1MwTCgb0FJwGxX1qKTi8QlxSUd253i1JkguGYWPCpIVBGmVU8KlsAvaGFUk/6gtaCoglZW60Ij82ee71mDrqDY1YH9wXFQllzuwnLkIv4ArOkRzQoGAToogzTpvs+KFOKQoAPJQHExbM3dCk+hUD0NBYN39uqeSUupSl1MTl/KQR4VCdJANpNwb1KqNZttROL2YlDzbYdSgFCkyYCMylNyeSc2XrE9KHYPast2S+lCL2CQrrOvlA50GguCkVKo2FxyHkBbagpJ4pII+VJuooCOOU2dM0Z5fKk80Cgi8cg68qrG0Uwoz8vfyq3Pq19n3aq3tTD3JB09ig1JXShQa4ijpFB1GIoh1owFBS+0Hf4YVJYZWO+IOYi6kA6ep+1YmrHlJAQpUnUgkGfQz/7U/2huI/GuBDq3fF4yqIz8QmIlI0i8RrNIdn27IxTy1uHwNxbmpWg+AoGrOFee18XSxP0mprZ26OJCvAyVTzHh/nl8bzWo7I2Gy0AEJHnx+NWNhKQIAFBRN29zH2V5kS0lY8SQqY1sDF4mQTVxwuxQkAqMkCJgDTTTh/NSaFUJVQFQ2AIo+WgBoTQNNpbPS60pKhmBGn/ALVQXtDD4ZnI4kJAPFH5RYGDHDU+tXyqNv5hAElQhJTBmJseOUakQfpxoGuxts4ZD6nGsqUrWlD8WTnVZtZAsLkJJ5EVbnmhevPOKx7mFfKoStGUtrb1S4yeB5eEgpPCR1rdNh4guYVhefvQpAhzQrECFEDRRGvWgXW0KbrbF6eFNIOEUEW+wJ1qHx+GSqSTf+fpU5iWpqHxzPhPz+FBoBNckVyqAGgMRXZaMKA0GH9q+z0IxhLapKkyqBEKvMnjM6DTnpUjuEkMYQTYqM2+XpRe1x5P4xNh/TbA4aqJWft5+lK4bCEMtzIzJBgm8QIjgB+9BasHtcTyk/H1qcY2iCNRVI2bJVEZr2nXj8v2q2YDAZr3B9386CVGLFLt4qabt4JMXPzpdltI0M0DlDlKhVJA0HecqBearu+uz1OYcluCtNoOhBIkGdPPrU2l2iYxOZCgRYgig83bUwfeNpcbC3DAC4AGVRKgA4n9OYAwQBJBGtqvvY1tFX4V5k/lQ5nbM2yrHiA6ZgT/APY0z3h2eE4xsod7tOKC0lYkp7xtSA5mGi0qzJOUj9U+EiadbmOJRtPEoCBK2xnLZUUZkHwuQqVIC0kGLwRE8wv3fGklqoVp5UkpH3oCKVao3EudRHnTp8x51BbRJjX4fA0GjE3oU0BN65AoDpNHFFowoMc7Ym8uMEEkqSgxy4QekifjT9h8ZCVn8sC3lFhedKrfaBtXv8fiZv3DvdgH/jYJV5zmt5UXb21+6WtIKgUhcxztwvcx86C+YFtlafCtKb6Ega2HpUpgSttcZgocDN+tvvWAYzbC1yQpQSdQNNZi1qWwm38Q0slLywR/2kX+PyoPSYx8EW1pyziJrNOzzeV3FHI7lWEp53M9AOmtBvlvBisEVpR+T/bUFBSgOShEg3+XGg1WRxtRVMDga824jfjGLUCrFOCCDAj4GBVt3X3/AEJObEYhxwnQFC06alM+FRHLXrQbHkiiv3SQdCCD5VD4TfFhXc/1JS8CW1nQ5YkE6A30NTBXP8UGD7KxGIRiXcC7L6kO5282hyJUmZFwlaSgyD+m/GrTuRstJxqnwju1d0ptaMvhSUrTlyEACFoIVHDrVV7QP6GOU80rKUhNwRZUTN+Nhbr1q97gbOfaYW6/lT32RQbFlI/MRnSbplJTAMWFBalCklqtRi5akFOUEdijB585qBx7oEkyen71P4gSLC9QeObMk8/elBpeWuCaMRXUAgUITQClU0GAb57KKNrYlJmFvhwE3BQUpXpykqHpUftbZhW+pagT4syoHXW3Dr0rQ9/NmTtRCsw/qNpQALqkpWCSOR8PwqvvPARICgQCYsZgWv8AWgrqNmAqMNhQN4IkHTQpUKUG7CDqjKRolJKRx4TbnfWphvYalqhpagk8NSPXjrUk7s5LMISuVk3JvfkI4UD7sh2S4hbpJIQQm0CMwnS06HnVu3q3d/FCFeIAzB49JEEUO6ezVNzMXvbS9/SrG6iCSaDzwvdZK3DlZeIEpUASVAknUhBjSxykWvNWrYHZ3hQkhTbzhV+l17+mJMlSA2hBBNhMzrpWgbV2Coud/hlht39QP5FjrxBHMc6dsuOq/upQD0Mj6Cgo2C7PFMQlpwrazFUXSpKlGfCsGSB14VednlQQAsiRaQI9Y505U8kC3ypg88ZNBT9pYLCYNxzF4xRgvJS0CnNklAnIIlcXM3iKX2Q2GsdikJUpxvENtYlClXIUJaVJibjJHkamN7N2msbgjh3ZCoC2yPzJUkET11II4zR2dlBhtCRcpQhsnU+GSoE8pIoE1ux1pFxzlSy0xTYpoEVm3v1qH2g9xv0+XzqUxCrdOVQ2LVEWN/gAedBqVFIrpoTQBSiDRIoRQUferYD/APqTGIbQpbSltZsoJyFJ1WBcJtM6VR3m4WRyJHz6R8etbiZIgcRWIKIK1Rfxq62mx9R9KCTw+0u7F4taJ/nzppsneRrvXXX8ugSgC0akn1EXqJxrpWrI2ComZi8RcmBwpxtvccoZQSsEqSVEfpSkAZQDMqWcw4QKDRdh7/4a+ZwD/K3n+9TmJ32wSYz4llIOkrSJn1rz63upjZAQ2pSSQmU6XiJ85tIqwbsdmqcU44nEuFK2VIStCbSlSAuATwIUm/nQae1vOlvFqanMwsJU04LolQ8TeYWkajmFdKm3XMwt8enpUJt/dhDrCSzmbUhACQg5UQlQUnM2PCYI11EnnTfYTweS244kd43mTJAzJzQFXmQDlHwoJgIM0rg2r348fjpzorYvIJ63186dN3TrPK1AowwSQqBMdcwufl/NNtppAUAIAA06m9J4kOB8uIdgFCUqQUyISVEKQQQUqOaDMiwpB2SaBs+kRM3pm5pIHCnjrelIhsCgjMQmbH3+1ROOCZjpqftFS2LUNYqt7TWqR4YtBjofpH0oNbNCa4iuoBTQ1wFGFACdaw7a2Vp95pKYyqUiIEylRGZUWnQjzrcayXtO2QUYoOIk5wVZZHAAE21530mgidjYhLLD7ylXIGbT+2iTkRxKnDYnkmLU+Y3uS8Ap5XdraS2kJQoZllwoUlSQbRLZBFwPDNU7aqSWWUJiEpUpRAMkkxfkEgfMmm2B2SXXALk2kQSR6DoI9KDVNmb2MpbWVFCU5wPzQEpbCQopMaZUZp5kC80rvBvWy2cWpC0FaCgkJVmJ8OZtQiQOUGCMvrVd2V2Y5m86ncsKUF+EXSD4YnheCBeQaHbnZiWWFEKlScoVFkx4tYsAMwMnQZjpQaNu1vUjFtsXALqFmJkgoKZv1zTcXsedRHcljEryJhpWXj+VZkKgcp4DSeVY/utvG7gcW2SSpKAoZRoQo3EgWTOpvoa2T/W23MKHyCESLKBSoBP5iQeIVrzAmgdu7QCUrISfCMxGs5Te46SfSrCxASOX2rPtj7Sl/Ii8oCcyzBuVoi+q4iYtcWq8YNzRJB4iSOWl/jbpQJvvpUtYSpJKCAsAglJIBAUBdNiDemylVk/aVj3sDtxx1hXdqWltf/VSSIyrBsoSnzvwrRN39vJxeFRiEgDMIWnktNlp+Nx50Eg8aaOuQJ14RS7i7VF4tSiqB8/kRQNMS6Ve4qAxJymJMg9PtU+6IFx751WsUFZr/PiaDZhRTQxwriKAU0ego1AWojevZXf4dQyhRSCRz00BqaQmdKqm9Padg8ESjMX3h/tNXg8lrnKjymaCo7B3cbsysZ1ISFQSQFOZipw6SUjwi2hnW9H2Juh3GIS8QVrzJWRdIEqJSpRmAhN1XuRAIvFRm422H8Y68pMHENgLgqErbcMLQDFoKRpH5hV5e2y2WgEz4wGzNlJyJVAj/mDwPEdKBTZiBkCc0JGUqBJgJ8RE5hN1A3Ikk1KYvDh4KU2YVASCeYGihN4CrjqKiNl5lhNhHdsucQouCJlU3SAEwOZVOtWEYpIJiDeBwMET+9+lBAO7g4QtploSlJSJ1INpUB+oAmOijURvOkLxbWEbkhxCkrKYH9tbRcB0E5FzYcaux2gDMETqb9J0qCwmz3XHA4QLnMeGWJCSAReUEgn/AKpoGGwtmFDy1rbClhSg0UoIJTN1qKbKCic0fpJNXXAYVWqvQA2HsRNKYTCQIt1tA+E1V+0ftDRs1nu2yF4twf00a5Bp3jgGgHAGMxHQ0GXdsmPaf2gspclTBSzkCbQEla1lek5yhOXorlSXZhvSGHXGXTlZeKVZjACHAMoPkoQDyyjrVFdeKiSSVKJKiTclSiSSepNGbcE6/fhyoPSDoge4+NMcQiT7msb2FvzisIMra0uNC3du3SByQZCk+h9K0DZHaLhHxDh/DucnD4CeQWLR5waCZeRaRw58fSoDaCk8CLT9f3+tTuJfGW0GbyLiOc8R8aqe1cXfhflOvMA/bnQbVQUTF4lDSCt1xDaBqpaghI9Tas/3l7aMKxKcKn8UsfqkpZB/y1WP8R6ig0YCb1Td5O1bA4SQHPxDot3bJCgCDEKc/Km/Um1YvvFvzjMbPfvKyEf22/A15ZR+Yf5E1Xu80HLQRz5edBc95O1fHYuUhwMNmR3bEi3DM5+ZRjlFU9C4BAsKKhU6fPrRz740EhsbeB3BvJdYISsTMiQQRCgeY+4B4VYdp7/OYhCXAEpcRd5v9DgiA6JuFDQweM3iqStU13eQba0FtZ3vfefCMJLa1r/ppBgTY5VSNCUyed+BrUNns4sk58qUwmEk5lQJKwVCxJJ+UVgmz8cWXmnQP7S0LA/wUFR8q0p/tdbzlSUPXvlhAEkCyiqYuDcTQavs3ZQTqVHz6/WpZ59nDtFbq0Mtp1UshKQPM157xfbHj1SGi2yDplTmWB/kuRPXKKqm1tuP4pYXiXVuqGhWZjSYGg0GgGlBsu+Hbq2hJb2cO8VxfWk92L/oSYKz5wL8dKxbG41bzinHFqW4sytSjKlHS5+gpvnHv3pagC7H6UCgUOM1zawDJuBSJUR7E0IHAanhQLTa9r3+dGDgNvgJ8uNJKVoJ5zRQq/SglNl7efw9mnIH/FXiR/8Ak6ekVPs7xtvmFDIsnSbHyqoJuOHKaVZ1ny+tBL7wbz4nHO58S5nI/KkeFtAPBCLgW43PWohfr7+1OnGIIjjBtwoi27DWgb5elv2okU5DHW/nQONz79+xQN0qHxowIJ8/hNd3VAhrzmgBwCfca0jm9+9KdqTHC2otyPTyqU3X3X/HYtGG70NFYVlUU5gVJAOSARqArjwoK+efKgJ1rYcJ/wDHd2T3uKSP8EfH8xNQm/3ZMnZuHDv4nNPhCFgBalH/AIRra55CgzhRM9aCedGVzoCmgKDczXT8OlClI/f7UISaARHHh6/GlQjUz9qLliL6cfsaUbSDN/T360AEW9/PlQJSb6fT4URZ60YGgGB1pZgSRSCNPfDlypzheH70Em4YJgcBY+dM3VTA9z6cKcuruZPvzpk+u49+5oFc4Ncpsae+ZpFDt7AfzR234+Hv70BC3b3b+aBCR7+lCXJ16UmDegMU6UfC45bLiHWjlcbUFoI4KSQR6TaOVqTy8j5edGAtpPu9B6B2122YNnDNuNQ+86gK7pCrIJFw6r9F5ERNtKxfbu8GI2g932IXnVolKRCEp5Np1SOZJJNpOlV8K/j96XTiLW5UDcta9KItOppRa5Vy09++VPkbBxBbLgbIQJuSBoM2hMiU3EiDflQRihB41yE9Pf3pZLnH6/ahCuPpQECOEEUZv3/NGcem3rRG1D01Pv4UAP8AG3lRATyJ8vKlHBbX3xpHjQKC41kfanGH1A603a4CnDJNhwn56UDvFOdL/saZPr0vf7dKe4lOs/GeZOlMHEi1rQLSaAqTyo+XlI6Vwa0vzpdtHE8P/KBIm9/d6L3sadaWVak3Gz9aBIOx60mpfv5a04xCPL3bSm+TWg4LtrXBVFyUJTQcvnzp0/tV5SMinFFAiRa4TISCdVAAmx501UK5aaAJoAuhKaLkoDuGeHv1oEq+vyoFJoctqAxX099aKTzoSi1dk+dAKbfblThpV6QLVvfA0th9ffU0H//Z"/>
          <p:cNvSpPr>
            <a:spLocks noChangeAspect="1" noChangeArrowheads="1"/>
          </p:cNvSpPr>
          <p:nvPr/>
        </p:nvSpPr>
        <p:spPr bwMode="auto">
          <a:xfrm>
            <a:off x="0" y="-868363"/>
            <a:ext cx="1524000" cy="18097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4580" name="AutoShape 4" descr="data:image/jpeg;base64,/9j/4AAQSkZJRgABAQAAAQABAAD/2wCEAAkGBhQSEBQUEhQWFRUWGRoYGBgXFxgYFxwYGBUYFxcZGBgXHCYfGBkjGhgXHy8gIycpLCwsFR4xNTAqNSYrLCkBCQoKBQUFDQUFDSkYEhgpKSkpKSkpKSkpKSkpKSkpKSkpKSkpKSkpKSkpKSkpKSkpKSkpKSkpKSkpKSkpKSkpKf/AABEIAL4AoAMBIgACEQEDEQH/xAAcAAAABwEBAAAAAAAAAAAAAAABAgMEBQYHAAj/xAA7EAABAwIDBQYEBQMFAAMAAAABAgMRACEEEjEFBkFRYQcTInGB8JGhscEUMkLR4SMzchVDUmLxCIKS/8QAFAEBAAAAAAAAAAAAAAAAAAAAAP/EABQRAQAAAAAAAAAAAAAAAAAAAAD/2gAMAwEAAhEDEQA/ANZz0UroDRZoDk0YUQUNAqkUoikm0zWb78dqhacOHwkgAlLr4iQZAUGgRFuKiPLjAXjau9eGYc7pbgLhBORNyMozHNwTbmb2qh7Y7bhkIw2HUF8FOkW0uUDX41nbjqIVIGZRCi4TnJOXKrMVGVTrqaj1OhK5yFUTPEQevLpHCgsy+1XabqoS8hBVYBDSZHUTm9jhUdisftJY71eMxMESFB5aUzMRDZARfmKebK2elaUuISW0x4wlJQJt1EL66G0HWrlg90WsuZvwPD/cF5Mg5XUTDiD1MwTCgb0FJwGxX1qKTi8QlxSUd253i1JkguGYWPCpIVBGmVU8KlsAvaGFUk/6gtaCoglZW60Ij82ee71mDrqDY1YH9wXFQllzuwnLkIv4ArOkRzQoGAToogzTpvs+KFOKQoAPJQHExbM3dCk+hUD0NBYN39uqeSUupSl1MTl/KQR4VCdJANpNwb1KqNZttROL2YlDzbYdSgFCkyYCMylNyeSc2XrE9KHYPast2S+lCL2CQrrOvlA50GguCkVKo2FxyHkBbagpJ4pII+VJuooCOOU2dM0Z5fKk80Cgi8cg68qrG0Uwoz8vfyq3Pq19n3aq3tTD3JB09ig1JXShQa4ijpFB1GIoh1owFBS+0Hf4YVJYZWO+IOYi6kA6ep+1YmrHlJAQpUnUgkGfQz/7U/2huI/GuBDq3fF4yqIz8QmIlI0i8RrNIdn27IxTy1uHwNxbmpWg+AoGrOFee18XSxP0mprZ26OJCvAyVTzHh/nl8bzWo7I2Gy0AEJHnx+NWNhKQIAFBRN29zH2V5kS0lY8SQqY1sDF4mQTVxwuxQkAqMkCJgDTTTh/NSaFUJVQFQ2AIo+WgBoTQNNpbPS60pKhmBGn/ALVQXtDD4ZnI4kJAPFH5RYGDHDU+tXyqNv5hAElQhJTBmJseOUakQfpxoGuxts4ZD6nGsqUrWlD8WTnVZtZAsLkJJ5EVbnmhevPOKx7mFfKoStGUtrb1S4yeB5eEgpPCR1rdNh4guYVhefvQpAhzQrECFEDRRGvWgXW0KbrbF6eFNIOEUEW+wJ1qHx+GSqSTf+fpU5iWpqHxzPhPz+FBoBNckVyqAGgMRXZaMKA0GH9q+z0IxhLapKkyqBEKvMnjM6DTnpUjuEkMYQTYqM2+XpRe1x5P4xNh/TbA4aqJWft5+lK4bCEMtzIzJBgm8QIjgB+9BasHtcTyk/H1qcY2iCNRVI2bJVEZr2nXj8v2q2YDAZr3B9386CVGLFLt4qabt4JMXPzpdltI0M0DlDlKhVJA0HecqBearu+uz1OYcluCtNoOhBIkGdPPrU2l2iYxOZCgRYgig83bUwfeNpcbC3DAC4AGVRKgA4n9OYAwQBJBGtqvvY1tFX4V5k/lQ5nbM2yrHiA6ZgT/APY0z3h2eE4xsod7tOKC0lYkp7xtSA5mGi0qzJOUj9U+EiadbmOJRtPEoCBK2xnLZUUZkHwuQqVIC0kGLwRE8wv3fGklqoVp5UkpH3oCKVao3EudRHnTp8x51BbRJjX4fA0GjE3oU0BN65AoDpNHFFowoMc7Ym8uMEEkqSgxy4QekifjT9h8ZCVn8sC3lFhedKrfaBtXv8fiZv3DvdgH/jYJV5zmt5UXb21+6WtIKgUhcxztwvcx86C+YFtlafCtKb6Ega2HpUpgSttcZgocDN+tvvWAYzbC1yQpQSdQNNZi1qWwm38Q0slLywR/2kX+PyoPSYx8EW1pyziJrNOzzeV3FHI7lWEp53M9AOmtBvlvBisEVpR+T/bUFBSgOShEg3+XGg1WRxtRVMDga824jfjGLUCrFOCCDAj4GBVt3X3/AEJObEYhxwnQFC06alM+FRHLXrQbHkiiv3SQdCCD5VD4TfFhXc/1JS8CW1nQ5YkE6A30NTBXP8UGD7KxGIRiXcC7L6kO5282hyJUmZFwlaSgyD+m/GrTuRstJxqnwju1d0ptaMvhSUrTlyEACFoIVHDrVV7QP6GOU80rKUhNwRZUTN+Nhbr1q97gbOfaYW6/lT32RQbFlI/MRnSbplJTAMWFBalCklqtRi5akFOUEdijB585qBx7oEkyen71P4gSLC9QeObMk8/elBpeWuCaMRXUAgUITQClU0GAb57KKNrYlJmFvhwE3BQUpXpykqHpUftbZhW+pagT4syoHXW3Dr0rQ9/NmTtRCsw/qNpQALqkpWCSOR8PwqvvPARICgQCYsZgWv8AWgrqNmAqMNhQN4IkHTQpUKUG7CDqjKRolJKRx4TbnfWphvYalqhpagk8NSPXjrUk7s5LMISuVk3JvfkI4UD7sh2S4hbpJIQQm0CMwnS06HnVu3q3d/FCFeIAzB49JEEUO6ezVNzMXvbS9/SrG6iCSaDzwvdZK3DlZeIEpUASVAknUhBjSxykWvNWrYHZ3hQkhTbzhV+l17+mJMlSA2hBBNhMzrpWgbV2Coud/hlht39QP5FjrxBHMc6dsuOq/upQD0Mj6Cgo2C7PFMQlpwrazFUXSpKlGfCsGSB14VednlQQAsiRaQI9Y505U8kC3ypg88ZNBT9pYLCYNxzF4xRgvJS0CnNklAnIIlcXM3iKX2Q2GsdikJUpxvENtYlClXIUJaVJibjJHkamN7N2msbgjh3ZCoC2yPzJUkET11II4zR2dlBhtCRcpQhsnU+GSoE8pIoE1ux1pFxzlSy0xTYpoEVm3v1qH2g9xv0+XzqUxCrdOVQ2LVEWN/gAedBqVFIrpoTQBSiDRIoRQUferYD/APqTGIbQpbSltZsoJyFJ1WBcJtM6VR3m4WRyJHz6R8etbiZIgcRWIKIK1Rfxq62mx9R9KCTw+0u7F4taJ/nzppsneRrvXXX8ugSgC0akn1EXqJxrpWrI2ComZi8RcmBwpxtvccoZQSsEqSVEfpSkAZQDMqWcw4QKDRdh7/4a+ZwD/K3n+9TmJ32wSYz4llIOkrSJn1rz63upjZAQ2pSSQmU6XiJ85tIqwbsdmqcU44nEuFK2VIStCbSlSAuATwIUm/nQae1vOlvFqanMwsJU04LolQ8TeYWkajmFdKm3XMwt8enpUJt/dhDrCSzmbUhACQg5UQlQUnM2PCYI11EnnTfYTweS244kd43mTJAzJzQFXmQDlHwoJgIM0rg2r348fjpzorYvIJ63186dN3TrPK1AowwSQqBMdcwufl/NNtppAUAIAA06m9J4kOB8uIdgFCUqQUyISVEKQQQUqOaDMiwpB2SaBs+kRM3pm5pIHCnjrelIhsCgjMQmbH3+1ROOCZjpqftFS2LUNYqt7TWqR4YtBjofpH0oNbNCa4iuoBTQ1wFGFACdaw7a2Vp95pKYyqUiIEylRGZUWnQjzrcayXtO2QUYoOIk5wVZZHAAE21530mgidjYhLLD7ylXIGbT+2iTkRxKnDYnkmLU+Y3uS8Ap5XdraS2kJQoZllwoUlSQbRLZBFwPDNU7aqSWWUJiEpUpRAMkkxfkEgfMmm2B2SXXALk2kQSR6DoI9KDVNmb2MpbWVFCU5wPzQEpbCQopMaZUZp5kC80rvBvWy2cWpC0FaCgkJVmJ8OZtQiQOUGCMvrVd2V2Y5m86ncsKUF+EXSD4YnheCBeQaHbnZiWWFEKlScoVFkx4tYsAMwMnQZjpQaNu1vUjFtsXALqFmJkgoKZv1zTcXsedRHcljEryJhpWXj+VZkKgcp4DSeVY/utvG7gcW2SSpKAoZRoQo3EgWTOpvoa2T/W23MKHyCESLKBSoBP5iQeIVrzAmgdu7QCUrISfCMxGs5Te46SfSrCxASOX2rPtj7Sl/Ii8oCcyzBuVoi+q4iYtcWq8YNzRJB4iSOWl/jbpQJvvpUtYSpJKCAsAglJIBAUBdNiDemylVk/aVj3sDtxx1hXdqWltf/VSSIyrBsoSnzvwrRN39vJxeFRiEgDMIWnktNlp+Nx50Eg8aaOuQJ14RS7i7VF4tSiqB8/kRQNMS6Ve4qAxJymJMg9PtU+6IFx751WsUFZr/PiaDZhRTQxwriKAU0ego1AWojevZXf4dQyhRSCRz00BqaQmdKqm9Padg8ESjMX3h/tNXg8lrnKjymaCo7B3cbsysZ1ISFQSQFOZipw6SUjwi2hnW9H2Juh3GIS8QVrzJWRdIEqJSpRmAhN1XuRAIvFRm422H8Y68pMHENgLgqErbcMLQDFoKRpH5hV5e2y2WgEz4wGzNlJyJVAj/mDwPEdKBTZiBkCc0JGUqBJgJ8RE5hN1A3Ikk1KYvDh4KU2YVASCeYGihN4CrjqKiNl5lhNhHdsucQouCJlU3SAEwOZVOtWEYpIJiDeBwMET+9+lBAO7g4QtploSlJSJ1INpUB+oAmOijURvOkLxbWEbkhxCkrKYH9tbRcB0E5FzYcaux2gDMETqb9J0qCwmz3XHA4QLnMeGWJCSAReUEgn/AKpoGGwtmFDy1rbClhSg0UoIJTN1qKbKCic0fpJNXXAYVWqvQA2HsRNKYTCQIt1tA+E1V+0ftDRs1nu2yF4twf00a5Bp3jgGgHAGMxHQ0GXdsmPaf2gspclTBSzkCbQEla1lek5yhOXorlSXZhvSGHXGXTlZeKVZjACHAMoPkoQDyyjrVFdeKiSSVKJKiTclSiSSepNGbcE6/fhyoPSDoge4+NMcQiT7msb2FvzisIMra0uNC3du3SByQZCk+h9K0DZHaLhHxDh/DucnD4CeQWLR5waCZeRaRw58fSoDaCk8CLT9f3+tTuJfGW0GbyLiOc8R8aqe1cXfhflOvMA/bnQbVQUTF4lDSCt1xDaBqpaghI9Tas/3l7aMKxKcKn8UsfqkpZB/y1WP8R6ig0YCb1Td5O1bA4SQHPxDot3bJCgCDEKc/Km/Um1YvvFvzjMbPfvKyEf22/A15ZR+Yf5E1Xu80HLQRz5edBc95O1fHYuUhwMNmR3bEi3DM5+ZRjlFU9C4BAsKKhU6fPrRz740EhsbeB3BvJdYISsTMiQQRCgeY+4B4VYdp7/OYhCXAEpcRd5v9DgiA6JuFDQweM3iqStU13eQba0FtZ3vfefCMJLa1r/ppBgTY5VSNCUyed+BrUNns4sk58qUwmEk5lQJKwVCxJJ+UVgmz8cWXmnQP7S0LA/wUFR8q0p/tdbzlSUPXvlhAEkCyiqYuDcTQavs3ZQTqVHz6/WpZ59nDtFbq0Mtp1UshKQPM157xfbHj1SGi2yDplTmWB/kuRPXKKqm1tuP4pYXiXVuqGhWZjSYGg0GgGlBsu+Hbq2hJb2cO8VxfWk92L/oSYKz5wL8dKxbG41bzinHFqW4sytSjKlHS5+gpvnHv3pagC7H6UCgUOM1zawDJuBSJUR7E0IHAanhQLTa9r3+dGDgNvgJ8uNJKVoJ5zRQq/SglNl7efw9mnIH/FXiR/8Ak6ekVPs7xtvmFDIsnSbHyqoJuOHKaVZ1ny+tBL7wbz4nHO58S5nI/KkeFtAPBCLgW43PWohfr7+1OnGIIjjBtwoi27DWgb5elv2okU5DHW/nQONz79+xQN0qHxowIJ8/hNd3VAhrzmgBwCfca0jm9+9KdqTHC2otyPTyqU3X3X/HYtGG70NFYVlUU5gVJAOSARqArjwoK+efKgJ1rYcJ/wDHd2T3uKSP8EfH8xNQm/3ZMnZuHDv4nNPhCFgBalH/AIRra55CgzhRM9aCedGVzoCmgKDczXT8OlClI/f7UISaARHHh6/GlQjUz9qLliL6cfsaUbSDN/T360AEW9/PlQJSb6fT4URZ60YGgGB1pZgSRSCNPfDlypzheH70Em4YJgcBY+dM3VTA9z6cKcuruZPvzpk+u49+5oFc4Ncpsae+ZpFDt7AfzR234+Hv70BC3b3b+aBCR7+lCXJ16UmDegMU6UfC45bLiHWjlcbUFoI4KSQR6TaOVqTy8j5edGAtpPu9B6B2122YNnDNuNQ+86gK7pCrIJFw6r9F5ERNtKxfbu8GI2g932IXnVolKRCEp5Np1SOZJJNpOlV8K/j96XTiLW5UDcta9KItOppRa5Vy09++VPkbBxBbLgbIQJuSBoM2hMiU3EiDflQRihB41yE9Pf3pZLnH6/ahCuPpQECOEEUZv3/NGcem3rRG1D01Pv4UAP8AG3lRATyJ8vKlHBbX3xpHjQKC41kfanGH1A603a4CnDJNhwn56UDvFOdL/saZPr0vf7dKe4lOs/GeZOlMHEi1rQLSaAqTyo+XlI6Vwa0vzpdtHE8P/KBIm9/d6L3sadaWVak3Gz9aBIOx60mpfv5a04xCPL3bSm+TWg4LtrXBVFyUJTQcvnzp0/tV5SMinFFAiRa4TISCdVAAmx501UK5aaAJoAuhKaLkoDuGeHv1oEq+vyoFJoctqAxX099aKTzoSi1dk+dAKbfblThpV6QLVvfA0th9ffU0H//Z"/>
          <p:cNvSpPr>
            <a:spLocks noChangeAspect="1" noChangeArrowheads="1"/>
          </p:cNvSpPr>
          <p:nvPr/>
        </p:nvSpPr>
        <p:spPr bwMode="auto">
          <a:xfrm>
            <a:off x="0" y="-868363"/>
            <a:ext cx="1524000" cy="18097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4582" name="AutoShape 6" descr="data:image/jpeg;base64,/9j/4AAQSkZJRgABAQAAAQABAAD/2wCEAAkGBhQSERUUExQVFRUUFxgVFxgYFxgdHBgXFxccGBUXFBgXHCYfFxkjGRgXHy8gIycpLCwsFR4xNTAqNSYrLCkBCQoKBQUFDQUFDSkYEhgpKSkpKSkpKSkpKSkpKSkpKSkpKSkpKSkpKSkpKSkpKSkpKSkpKSkpKSkpKSkpKSkpKf/AABEIAPUAzgMBIgACEQEDEQH/xAAcAAAABwEBAAAAAAAAAAAAAAAAAQIDBAUGBwj/xAA8EAABAwIDBQYEBAYDAAMBAAABAAIRAyEEEjEFBkFRYRMicYGR8AcyQqFSscHRFCNiguHxFTNyQ5LCJP/EABQBAQAAAAAAAAAAAAAAAAAAAAD/xAAUEQEAAAAAAAAAAAAAAAAAAAAA/9oADAMBAAIRAxEAPwDrhcklyKUmECg5HmSAlQgUEoBJlAFA6GpbSkNCx+83xBZSzUsND6nyl89xhJj+4zysg1uKxjKY77gONzeONuSzeN+JeDYDDy8jTKJnwK5ZXxdWe2dUL3uzNJiSJkWPgfuqXEAnlr5HpbSyDbY74x4gmKVOmLmCQXW6iyrcb8SdoVhDXimD+BgHkDePVUbdlB0lryT+GB3ujSCZIA01sVa7O2UXgdm0SDM3kOGoBMAjpI0QV3/P49wJ/iKxkx8587DRSMJhsRULmnE1A8A5CalQS8XLSZtYFX+K3dqf/LDg7SqwQWlwgdq3XLPG/jyYxtN7Bny98BuY8RWpkFhMayJHXzQQ6L9qUda9VoAmS/MPMmQFsN398MQA0Ypgc1xjtGwCLxLho4TxEcLKjfiK2anVyudReSKzCNGnmP6dJT1KiadUtj+XUcWRykd19jYGPug6WyuHAEXlE5ZLd7fCgKMVqjWOaACHayBdXmD3ioVhNOoHIJjwmynXGUy8IEkpt5ugUy9yBNQqDiiYKnAqPVMoKHGtMHp9lSvPGb++S0eOp2t4Ss9VZfig67mSZRORBA41KSQEaA5S2JCzO+u9YwtPI0OL3gwWx3epQVnxK3w7NvYUX3cP5hadBplkaSuZUg1pnOAdCDmjW1wmcbtMuc57ruPHW54lQsNLzF48UFnWqx8seTv0Ubss7jqJ98OEq1wG7jql2yT4fdX2H3BrOgtIHXiEFBszCOpPh5fkdAgGxE2IPTUELfbO2c1rgW1AQ4W1BtoXAfNp49U7szcJwble+Rwt8pOuWdB0Wl2fu42m0DUD8+KCHhqJNi0Dw0nmPFWDNjNJzFovE9YVgzDhughOBBDGzWaRzTNbY1Mi4FuiswEcIOSb87jE1Q+iDL9b2zcwIS9m7oYqlTa5lUEeMxzsRY9QV0na+HLmW4e/VZPaW8TqIAyTB4H5hxHjxBQSNjbVrCp2OIYAT8j2mWu6X0PRX1SksNS3obXeaY7roz0yYEkXEcjaI8Vstk7UGIotqAEH5XA/S4WcD5oEvpqM+lxVlUhMuCCEWKHVVmQo1YCEFViBYqkxQuLc9VoqxCrMU5o1jzQdAKMBGUSBSKEYRIFBct+KNGm14PaE1HfTwDdAIHOTcldRXNfijsU2rBszAPgOfiT9kHK6okx7vzXTd0dz2NotdUEud3vf2WA2Zhc9djTzA0t4rsWHqBoA5AD0QWuCwTG2AAVtRAAVFhcYOfmrKliggsmlLzKC2unG1kEklBNNqSnGlArgjCARgoEvbKwm9+GIaXCxBg25GxEceMcbrelZDfmllYXkS0wDGoPMc7cOiDj22WPa+0dx2Zpb17wLf6T8wXQ/hvtY1+0fIzODe1b/AFtECo3kHNierVg9rUXOa18gTLROksvE8NdD+JDcba5w+NpODsrKhyPHMHT0MQUHcSEkhG6oE32iBLiFFrNT7ky4oK6vSVZjaf8AtXdZQakHkUG1KJGSkoFgoBEEaBSxPxOpu/h82YxmDQ3gSbyeelltgVh/ilUPZUx9ILnHxiGz01+yDn27+GirNyRoBzm11q3Yoz+fgqHdGhme9zjAaPU+Sv30xqB6IJmCqG0Hx/0rijVdyVHs+nEE2H5rTbPc3mPf5IHqD3J5rXTxUprANE6fD7oG6LDCkNZ1SWTyS/JAaUHpk1UkvQScyg7XwwfScCAePpdSGuScUYaSeSDiu19nChVLHNNWjUlzWghrjIMFhdo9sQAbEWVU7ZoaBiKI7RjXgOboWngXNN2mYsR4ErZ7xlmJovNOC+i4PAkE5HHK+AdRmEx46LObx1GGi2o2lkqZQx5AcA9p/qJOYgwQZkXQdUoOJY0ni0H7JReq3dIuODolzs8sEOy5Tl+kESb8JGqtDTQMuemXPUksUXEGEEbEV4VTjMfeB9lPxBtJ9yqnER7ug6Q4oInIOKBZRgoNCOEBhY34oUm/w7HnUEtHmP8AS2QC5z8UNqE1G4YH6M8c5On2/NBld1nw15mJdEc/Nap2LYwidSPsRxM6rKbCeG0nHSHWPUDVR8ftshtyCCXW66D9EHScO+k5oOdo+3vVLp4bK6WvEHUH9CuLYja9QyA8wY4/unaG8FdptUda+qDvtDEGI+ycpY0lcm2Fv/WzQ/vA209CuhVHE0O0Y12dokAfVzGWUGipVU+HjiuSbV+I1RohnddoZabeqz2I3+xjz/2x4QEHfYaUg01yDYm9OJqOaH1hlnTOwE20XSNl7XY4Q14JGrZv6ILfRN1pIRUMa2oCWkH9OlkbzKDg+1g/B4+s0SQ+Wi/zMeZ8iD6EK8x2He7+TWaTTqAhuUQWuyk0zAtPORe6a+JOCy12uBuGz55jpyVfsTaNbEVKdNjS91OToTABgE/+QT1iEHVdi4bs8PSafpptGkcOXBSnIOqJLnIEudZQsUI4KS56i1iCgrcQ8xf35KoxOJykQ31APpZW2KEgiFV1W8PzCDpRCOEsokAhKhEloEwuRfFFh/5Fp5UmmTyGZdgAXOvi7gB/Iq8Yew9dHD9UGGo1CMK4CZdUJ04QBZVNLAmqSDYDTofYWpw2B/lBp1hrrf1C8/ceSj4jZuS/qP2QZ9mxZABIaeZDv/yCifsR+oIceJuPDUaq+Y2nxOvDldTsMxp+QRwJMcfKyDM4DCGlVGYEwQSAeXIrvey6A7AENdpYTfT81zjZ+xmurNP0mD6cF1bCsApjoAg5Zvnu2atSW2sScxPAwBPNYOvsOoH5SADx7wtyHLkvQmN2W2oxzT9QI9Vzxu6wFc0qryx30uAEEediP3QYrZ+5WMe7K3DFzT9Zc0BvUODvO0q3GwcZgarHtcHsa6Dk7xyC5zt0HHrbyXRMBuW2ndrmH+2PUAxKucPgi0QBrx5oMTu9jiyqajZDKjjnEkEOn8BF9fuugMeCJF1F/wCHY24sffPVOsdlQc83j2PVxWLfSAIhgh305TM+B4I8Rg3bKp0nUQQ11WmK9UwXPaXRGndbJC1W3TVZhq9agM1TsjlbEmQTcczBmOiw+w9o18fs3E0KjjUeGEMJiZiWyY/ENUHQa57xOs3CQ5yj4SiadKmxxksY1pPMgQUHDigWXKM7inXVIEpt5QRa5sSqnEOv5+f+lYYp11U4kSdf0QdQIREJRRFAAEYKSggdBWV+ItBj6NPOTIeS0DU92CtS0rK/ELZNSrSY+mCTTJzATOU8QBrEIMaxgbSY6PmYRrxa4ibeKZo4gzGoNjIn7J6qP/5KJvrUF+eeePu6iYZpzCBfX/KCZhtgNeZLYFjH7KdjTTptyNHpqeSbpY/IL3HvrxsoWB2uH4kOqRkYCYm08Cg027+yAQHSfArc4ajDY0WHwW89EOs4D9ua1uD23TcID2nzCCVU7qhbS2XTxDIeAYu0jUHmCpH/ACNImC9t+oWcp7fFHFvoOPds6mehAJbPQygsMLsZ1OB2r3Ac4/QKeyoG8UZxAI8VDqj7oH6mIlRHkmQPsg1pgqRhG8PX0QLbVyBs3LiR+6r8FsSnS7TK0N7V2YgWtxKtKdMmDAME68tAU/WbDCeMIKOpqVHcFLc1MYhkQgjE8EwReSpDzxjgor3IBX+WwvJhUOKqnMQYAHX81c1HiDyVRWaHGUHTZRykOSpQBFCKUsFAAlNKShKDE/EP5qekH81k6TIn/C1fxHpuJpkRADnEnppHW5WMrVYHj7+9ygZx9aLT76qJU2TUNN1QNOUWLo1J4N5lWex9ntqNNV5MA5KY/E+15PACStdjqjOyw7RDpLQ2BNwHAmNNQb9EHIjUfScZJsfOU7R2zU1BII5SF0TB7Ep1MrniRUewCRoXZjH2YJ0uVbs3Gw4ZXa1uXM0wdcuanlsTyMHzQYPYm52LxFVj3FwYYcXSflm4HIrou8e7j+zHYluUN+VwklwiHNfMh3BL2PXNGjSZUM/SdJaTIAAm/wBQhanIC2CZ7v5cR9kGQ2NjzVolsuY+Msgw5p5iVe0wYF5sLnUxz5lZ2pSOHxRJADahkHgToRzmVesqGLIJNObgx0jj481JAtMQQogqTACnsYghbSxtSm+mWML2d4PDYzcMpAOo1SsTjS8aFvQ/qnMVaFEeUDTrqPWbdSiE08oIhsJPJR3meYUis8jQSRwUV+ILhJAB4+SCDXqCQCYmQqCpieStsbVGhGvu32Va+mJPD8uqDrBQCNwRQgNGAiCUgACEIwiKDLfEOk44dpbJAdDgORH7wuW168gyRa0cuC7btvZ4rUHsImR6eC4lj8GWOd+GfuOHigscVtltKhlFnhpFMaAXHf8AHgq/Zm8goul8vHZ90TZtQSWEidO8Z8VG27mqPiZaxrQLfTA/XXxUClgwT1v+U/kg02G3vl7HPzad6ARraGgdBA5W5K5w2/bQKge2p/MaYLZmRDWRaxiZPh1VfsTcwPezMSAQQbaGCcw5gW1WhofDdny5zmBzOm9p4crQgyW2N8nVMPTA7r7ZyCb5T82X6ZLQYn6ls90t7xUGFYXEuIIcXG57sAzNzYgzqRKzu9u54Yxrm2BB10DvmEniIsDrIGsrCYDFuoV2kEnIZgcR08UHetvYLtiNYa4m1rlsEDqNfNQKGJLG3f8AKTJ5gHUpndjeX+KHeGUtBc8R3T9ALeMSD/8AVQNobXYHRl74DwT/AGudEcnFv5oL7DOcXUnDQEtdwkEZgeukLQtqcuH3WQ3bquqMbMAAZgAbiBF/CYhajB4gkgEEWvynpKCl2pvZRp4sYeqSxxa0tJHdM8J4XU95XNfjXhyzF0nfS+nOn1NOV1/DL6Jz4Z70Ocf4ao/NImkTwi5YOMRceBQdCBTVQpdR0FM1HoGa1S3VVtSSnsTJdb/aZDCNffiggYxsCfD2J1VU+pe/v9lZbSBOgPvRVLGkIOwyiKAKCAgnAkNCWEBwgUaKEAlc43/2HJ7jYLzAABi+vnHALpICp96q7KeGdUqCcvy3iXGwAJ0QYXC7uU3yD3hTIYAAO9AEn1tB5BVNLdZ5qOqHuiTxAyt1Of8ACQIMBXu7m0mh+b6HjKAIhpLo7xHHyWqp4NncLwIDDm5AmJBGl+Pggr8BTEsdTz5ezptDncWzw4kkySfBXmzRJc92pkDysR9iqI1BNQuIYKbmhz72ZE2HKe6Og1VrQp58+YwIaWwdGkGTA0Ot0DO1NlF1PK3R/dIJsAdTfkJgdFW1vh5Qc1pi7QJi2aLg9ADeOsFa6mwcT/pKJEIMftbBtweDDhbKQBwMF0wSdfmcPFyz9ai4tdWhtTtK0MkkCROQkx8pY4t62Wk3oosrO7NxJbkLHjSA4jK7xzhvkVO2VhGmmxhHyNDdB9NuHkgRsXBMoUw1ocSdWyDlOuWVoMFRcYLteXL0ScHs5jNG/qfUqRjcezD0nVqpysYMxJ/IcydEHMPjSw1X02NLR2FM1XkmLOOUAcybWXMtnY00ajHt+Zjg4eXDoFN3o3gdi8TUrm2Y90Hg3Ro9FTN/wg79s3aTMTSbVZo7UcQeIPVO1VxvYW9tbCmWQWn5mHQwLeB6hdA2Pv7h8RALuyqH6Xmx/wDLtCguKzb6e/FMOp21Ut7Zvw4JhzYPBBXYhkm40uqasL8Fb7QeOdxw/RZ7FVfYPqg7GQgUaIoDaEaSCmNobTpUG56tRlMc3ED05oJQck167WNL3uaxo1c4gD1K5vvF8ZKbJbhKZqHQVHiGz/SNXfYLme2d46+KeXV6j38QCYa3wboEHV95PjBQpSzCjtX6ZyO409OL/wAly/be8dfFOzV6rn8QJho/8tFgqcko8/mg3/w1xdGpnwuIAh/fpEm4c0DO0HgYhw5wVq9pYt1Cm6nUeCI7jiR325hbxgwuLfxBBBaSCLhXDd4H1aXYVnEgQWOP0O8eR0KDo1ParQHCoHRULeWrQRkPjqIV9gN56D/+t4J7rD538xBFxpdcOq7wVoDC4nIbTzmfz0K1G4eyalcPqte1ovTcIvoDaNDdB1V21pAJ8LHUg38AOKPC7UzxAkHQ+Sp9l7ADMsuJLZFzqCZv53WkwmGaNAEEahsoPLi9s5jBmDaZEK5w2DDBDRCN1VrGlz3NY0alxAA8ysPvH8aMNQlmGacRUFs3y0wf/Wrv7Qg3W0cfSw1J1Wu9rGN1Lj9hzPRcD+IHxCftF4a0GnhqbpYw6vPCpV68m8NddKXePerEY6pnxFTNBORgsxk8Gt5xxMm5vwVOUCpRZkGuSXPmED+c5UHOAGl0jOdOV/FDNogvNk73YjDRkfmbpkfcRw6jyWr2f8QqVS1Qdm4+bfXgubtr/mhPv3xQdVxuIluZpBbwNj+Sz9eqZ/aP1WWwO1alH5XWJuOHor3B7abVu7ukc/0Qd/yKs23vHh8I3NXqNbybMuPQNFyuW72fFWtXJp4eaNK4kfO/xP0joPVYWtWL5JJJ6mT6lB0LeD4w1HyzCs7Ifjdd0dBo37rnuN2g+q4uqvc93NxJ15TomZQI+yBsv6o88oQjDJKBTTzROKOfVAM5oGnIOPgjcxJCBLqnPw8Vq9xt62YVtanUkNrXBAmHZSL/AGWUKKUHST8TqbBIFV7j9NgBb8Rv6BVOK+KmMdZhZTB5NkjwLrfZYyUlzroJ+0tsVsQZr1alU699xIH/AJb8rfIBRc6aLkZB9OSBbnBGD/hNAoTyQSKzm5Rl1jvW4+f6Jhpny9wglOaYj18eSA2n0CU519bImgxCDmhAQPSxS2lIa0I2hA5l8E9RMcEy4CRE6DWNePlMx0TlG/NAqoIKMtlSalKYjldJDIQRD4Iw2/KU8Ggo3BBGc3kmoUokFIyjhr5aBAxPjxTjHm45oOSx/hA2GGfNNOYpL7Ex7hLp1Q1zXRIaWuIP1AGS0+MR5oIJQmb6r0bgvh/s6synXp0KeWo0PbGkOEi2iuaO5+FZ8tGmP7Qg8swkuF1uvifiMIcQaWEYO5/21B8pd+Gnzji4cbcCsNCAoSqJEwdDY+/GD5Ii2IQAMoEwiCWgGoDbpPJKE+KOeX+0tlUgReJ5oE1HIOqXTj7hR3eF0DrXQf3SW62QAQagHFTaDdf8KINffsKVR8/sgnVJkHRR3P56p5zjPu6j1DZAhvNKaQT70/ZMtclNfrz0QOuGvomyzl6JdOrB8oQNxNoBQMFiW5vv9khx5INQAhIn3+aVfhwSmM4oOtfCbfyjRwVWliqoYMMczMxuab5OVg+oh0iBwcFQb4fFyvi5p0AaFAyDf+ZUH9RHyA/hE8L8Fz92qUx3FBJ7C1haNBw5eAULs+fqpRxEeCivdyQJLUkMTuUyRx1Qa8yQbHTqgYS2zyToiNPco/fn0QNx0QaIKfdUEfkmSgcaNUxUPknx7/NJxLpMwL8hby5BA0D53Smm/L90hGxA4I9+9VKwtzccFGCkUnEmbIJVdv6qK53BPYnpeJUQv1j30QNu1nklSmg5LaeqBWdKzoAfdG5iBJ/VGXiOMoEEAJoNJ0QOtdxN+SR20SkPH6puUDvaSfcInPPM2tfpoE2HQggdD+SbJugEHFBcbG21TpAZ2EmXh0AEVGPZlyuzHuwbyPsq7G4vtHZoAEBoFz3WtDWyTcmALnVMFJlAs1EA86e5TZQQOvskA3QJSQgeb/hBNBHKA5tHCZ9++KIFFKUED2fgU/RURjlIpFBMqA6TzKivFteRQQQMt49E4KYnxRoIHKTP1+yB4env1RIIEgSUUXnqUaCButT6pnIgggDqaIMQQQAsRQgggUGWSAEEEAyIg1BBAoMQay6CCABiNzUEEALEs0YB6I0EBdnc+9FIoju+ED1uggg//9k="/>
          <p:cNvSpPr>
            <a:spLocks noChangeAspect="1" noChangeArrowheads="1"/>
          </p:cNvSpPr>
          <p:nvPr/>
        </p:nvSpPr>
        <p:spPr bwMode="auto">
          <a:xfrm>
            <a:off x="0" y="-1119188"/>
            <a:ext cx="1962150" cy="23336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4584" name="AutoShape 8" descr="data:image/jpeg;base64,/9j/4AAQSkZJRgABAQAAAQABAAD/2wBDAAkGBwgHBgkIBwgKCgkLDRYPDQwMDRsUFRAWIB0iIiAdHx8kKDQsJCYxJx8fLT0tMTU3Ojo6Iys/RD84QzQ5Ojf/2wBDAQoKCg0MDRoPDxo3JR8lNzc3Nzc3Nzc3Nzc3Nzc3Nzc3Nzc3Nzc3Nzc3Nzc3Nzc3Nzc3Nzc3Nzc3Nzc3Nzc3Nzf/wAARCADIAPADASIAAhEBAxEB/8QAHAAAAQUBAQEAAAAAAAAAAAAAAwABAgQGBQcI/8QANRAAAQMDAwIFAwIGAwADAAAAAQACEQMEIRIxQQVRBhMiYXEygZGhsRQjUsHR4RVC8AcWYv/EABcBAQEBAQAAAAAAAAAAAAAAAAABAgP/xAAXEQEBAQEAAAAAAAAAAAAAAAAAAREx/9oADAMBAAIRAxEAPwDfAgbghM6Ne0D9FEzpBmMpAy7iP2WY6CDfkAqcgSIkRgyhGSMEY905eBiTsiJSCAQZykHh05KYGY7J2zKIK3s4g/KISNPEDsqpBDpE/Ypy9xEASOyCxqJEznspB4a0g/ogN2O+EZjCIGIiZOUDjYQfskRBDvSkIZuQJwqfUeqWnT6Zq3lZlNo2B5VB3jvH3QHwHEThZuv46tHVC22t6lQf1n0g/wB1Uq+LquoOb0+QRg+aP8INZUEtwUE093DfkLk9L8Q0r8+VUpPpVM4cd/uuwwajjI37pQm+kTH4UXu9cSccKUgYGVDS4u3x8II1QZ9WCeEJsM5RXAc8chQifTP6KBAgAxxhCkHkHCI4CCBIhCAjY/7VD9+RwhxPeUUiAAQoxAwEAo9UtPymMu3CnEu2jMz2UnMBIIxwEEG+kYk4TvcNESAmcIycAYQ6hI53TBFw1CJ2QS2SNIKPog98YTFoGSY9pQdpoJxHKmQSJA24KixwEkbyptIIONwo1Sb9W226fTLgPbOVAO0EYSLsbogoAGJyiNGNt0Kngn/CNScMD+yIZ7C0D8KJEbKw9sAyEE/VBg/ZURaHNyT+FR651+z6PRJrv1VDltNpGpyh17qbek9PrXDoMNOkHk8BeRXNzWvbl9zdvc+o8yT/AGHsiNP1bxj1W89NBwtqcyCwAmOxK4oNW5rebXqPrOx9biSPzx8KtRpVKx0spOM7brT9A8NdSu6jdFtUYOHl0QqIdP6U64l2qmGgdp/398q8zwte3VQ0rVktInb0kFbvo/hR1JjXdSqioQB6I/crT0Lelb0xTpMDWjgIa8fPh/rVg4PfQFTyxkjBIG33QLPxVeG4NKpbs0tMFknUvansa8Q4Aj3Xnvjbwuylcf8AJWbGhjjFWntk7FDTWV9RvqM0SZG45BVpjNLCdzt8LIdLrN6ffMdrIa92l/x7rYOqAMBBBB5UUEuOP/QojODtPCd0uO2U4EjsNlAzhkAlDyHaYGNinMzJnKfUyJ57qiLhqySk0jSRynnBP90I4cAT+EDO5ImZzCbXgxMJ2NyflLAdvhA0gnfO6jB0mAoPcAcg77lS1EjMHsgGfSIn3KXmAhz2uEjHeEnmQJ22UQ30Oh2JTB19e2kY9lKdJGDlCJkmQZGfhIOIdEn8KRqj8jUEpHAk/uhF8iCDPEKYIJB7oyOwgj3VimQ0gRhVQNOeURr85QXH+qBEoFd+gOcW7CVIudpx+iBcmaTgN47KjyXxX1qv1HqNZmoigx0MZxjlc6ytnXNRrRkcq74poeR1KqWthk4JP1HcoPR6nlS4blVG78NWVrbhupgJ5leh9KqsYwNEALyfp13UDgQeVs+j17iqNVMTjg5lBvAR3Trm0hcuoCSA7kZVmjUeCGOcCecQhiyqXVKDbizrUH/TUYR9+FdQq4JbiPuiPGes2VSg+pRJLiTIgfUI/cLseHbypdWWmuf5lI6STuRwVe8Q2oZ1mqyuPLpV2a6TuzgOFxLJz+n9TbRa4VGVH+X5ncHIClad2CHeyIP0hRdpdJ1R8KUlrTAn2UAnagSCMcILnDEA7o1R2czCA4SQ78qiDnO2H6lSYdYGQMqNQbwCAe/KlQEuAOROPZAXy4jYT2Qqx0uIJAxOFaeYBDmjA/KqVBLzIKgDIPJgqRIjEjuUo0kchM/POyoESY0E5Ui8tEOHpPBUXAjbeVF8x791R2KmOSOyZsmC7fuo1H7fHCcOP0/1LK1IHYAZU2nOeMYQQRMmd90aWk4JCIO1/pEgDPKIzI2OeFUb9X+0drpOTPsgsSWMiP8ASg8amEDaJEJ9RgZxyomY7lUeeeP7XTTovDdnkHHdZmycBTM98Ld+O6Zq9IqFp+hwcYG8Lz+0d6XjYThVGi6aC8t0ugnnsVvegOrWZYXsEO5gbry+jfvtz6NIIxnKsO6tf6fOpXhDdWl2nABiYQ17sep0mw57MHBnumteo2whzn02gj6jheWeF/FHUq1/QtLio2q1zwZMZx74XZ8e9JuqVB7rCpV8t51G3ABicmIzG5Qbet4n6NRe5jr6k57d2sOoyrlG7pXdEOpuLS4SA4ZXz90ureULltS2tnPgjDaOt32XoDOoeIGhjbm2iiQCXsw6meJaJjtH6oNH4ntP4/ptVpefPZljmnLXDaFgOmVKNR9vTqumtq01ATGQcFb9tWrc2by8aarmSsjadEbaOb1W6ovcH1hTDBgUtRjW77orqTIlsBMSWzGRypmmGS2P75TFkNE4WREkk52KEQWn1HHCK8w0mDIQnnXIj3QItJGcdoRKLNDCf+w3whNMQCjNcCA2cE8qghywEg/4VCrl+O6O+rODhVTJPPyFASBwJA+yi+RME+6djYaJkwpZjnHdWALhG2OIKFVAjdEqU5MyVXqyMjdUdmNW28790xmYAGBgpyNMOwO0HdRdvORAhZWmA0kTg7QiscJJkZPZDzpk7pwJgz/pEELjJg4GSiUnE5PBQpkDdTDmuaRMHlBcDpGOOUxO8nfuhUzpMkYSL9RJG3yqMr4+c9vRnFhMF7QfiV5/biJ7QvUfEtl/yHSK9AfVBLfYjK8woNhr8erBH91ZxlNtu5z2kj4nZafpVraFj3XFClTa5uh7nEyR2yT+i49hcsa0061MVGHgrrijbUwazWHuGuJJRVehQoUus0als3TTbUbpb2he4tt2XtvQfUAINMbcLwvpd1Tp9QbVrFkB+xzyvaOm9Z6e2wZquabdAyJQZK68PnpV+431rXubRzv5dxQyQOzgButR0ujZVKQFqx9Ojgw9sT9kW38QWlTqAthWZUp1W6qNZhlru7fkfshdU0tqTQecZ0goIdQqU6VQtYAAREtXAr293Vvja+a93T721cDS4p1BJn77rpA1H1RqAcBJ0kK1QshVuXvIIaMNcHbDsiuLVZpOkHY7lDf6WgDbZKq9xrVMf9j8JhkOJMngQsiPluGQ7cbKLp+c7BWmEFmCq72GTGBPZURMxkbdkRowcNUBIkBTB0gmBlAKqySTHCG1oBg8dkd8xq47e6CTyY9vZBIARjsovECCTlR1TgDAUqmx7hQAf6ZDgTmCVWqyQZ3VqoSN+6q1iODvutDsu+iAIxv3TZ3J+QpA6sHbEZTtHqyJWVqH/U+w4TlzSwngfqpHAAyPsgPAEx9IREoMZKcEgjc5QwSD7DYqdMgEkknKCwCSCf3TtdE5KGDEk9plSaZJICohXJLCBtODuvLrykaHUq1Is0HzXAN9iV6lVksIEhcXrto11pWdAL/LJBjI+6RKwDA6m8jYtwrxuHfw5J349yqznipcOIAAeM/MIlq0FzxVyGNkCf8A3EqoTOh31ZwLBBMEA7mV37Hod/Tpvp9ULv4U6WuAdmDgQqdt4gbRIcWgVA1pDRsQDI/ddl/i0VKbWNpl1NoAa3ABgyP3RWv6V0bpw6MLG1LmGgZbUafqcTufcQr9pXbVoaK4DqrCWOIHb/xXn/T/ABUbTqlcvLmU6rW6dQ2dg5H5+xWtp3LKzmXts8hrwCWA7SJx/ZFXfoumMpiScj2XPv7i4pdRqincPYwsDXskQf8A0qNteF9/TcCXOB+kjcHv2zCrdTuBVvas+mCBvvCAs6snciN0zXBgMgSq4uG6S3cnlMa8nO6gsB3qncHspOIcQIyq4qBnP3SbWDYjhBYdTggbRndSxkEnI3Qm1uC45TvIIJGO6gjVcKYgZlA1ckp31JOTwh6iWwCRkwqJuODwe6aeS6UMn2TZJnj8IE/ImcqrVAmcSBhW3YO5yq1bImVR2AIdIyNvhTJDYjcpOEbED7IjXg5A+6ytDdOjthV3EzhWqjTADJkqu9kGdzwiBlxAOoSkD65b8SVGpqkmPlPOZVB9RjeRwoioQMFCL98wYQzUEbygtmpggmcZjhUb6qHMIBjEGVCveBm7vwst1fxPTpFzLWKtQH6v+o/yqjj3lE0buq0EOA2I2QtTqzXsZ9TgEAXrq9So6s4Bz+QICs2rhRe6rq1EwARlET6bZk3lJlVrnaoiOZOF6R0OxtGfw1AW7HRUOt0Yc2Tk/hcTp1KwrEPqGWOLfNdIGC04HwcLudLc99Sm6nNRz3GDPYg/h2xHCAPV/CTr+rTFMta0z6gImMDHf4RLLpVboVjXFy+dIDQJxM8f+2WwtatvQY5rXgiTA/p3/G65niaqy50MFNrmt/mHOMbFFcfpzPJqV7itqe8lrGMGCXE4Ej7LIeKOrV2eIL8WdcmmysWHU0Eam4d9pBXo/h6m3rF2zqD2tFjakuYS2NdUck8hvfv8Lx67qOqX9zXdkV6r6zT3DnEoD/8A2C+Yc6HD4hWqHisiG16J+WmVxLigX+qlg9lUBBMVBpciNtR8TWdTD6jmz3BXRo9Qt64/lVWkdwV5wWdiotqOY/BIzwi69SNcQIOQisqE51LzdvVLyk3Sys4GMahKvdP8S12P03fqHLmj+yGtvVrFzoG8ojH42nC5lvdtuGNqU3AtIlXKTyRBIjY4UVZBEcH5UC71e+xHChqMgRAUmgmYCByJG6C+OcED7J6rnNdpGwQKjwdjAVHecRnBIKIwCPY9uVVq3DWAYk8hZ288X07atUoNtidD41jM9woVrXD08tPugVpHq2WOd41reY7y7QFpdgHfT/laDpvU6nUbGnVq0wxzth3Huhqw5wzmeUEuk4OFKrhsflCc9sZcJ4hIJOcCR8Kpc3dOhTdUc4BoEknhV+rdUo2NHU9wzgCclYjq/WKt/wDy2jRR/pnJ+VUE6112re1H06DnU6G0cu+Vx5TFOJg5VQ+eVNtYhpE/lDGcJHJ7KDp2F/5bhSqv003b4nhdel1O6smsNO6EGNLvM3/9AWWOQQFKgzW5rS7SCYngIPSrPxPSfHm1JZqA0tdJ7/ndVOs3F31Pq1radPc57rshrXEbCTMj2/ZZen064o0HtAMuh1Nw2dHuun0LqnULI3N1aCiy7ex1PzXNJfT7kDYE90G48b+JbboPRB4b6RUDroUBRqOG1FgGZ/8A0e3E5XldpUe9mlxltMEAdgTP7q5e6zZm6pvoF0+phbL8nMzzPfdch79ZlxwRPsg6dOo17wwOaXdgZlQuLfUZAzx7rmBocQGAl07rs0g7QGVHFxAguJ5Qc2HMMGU72hzc7d1er0dbdhqH6qoJYSOOxQDLZp4+puxCGCTUJAyd1ZcyBqaTBVV0CoQQPlB3Oh9Q/h6zaNQnynGM/wDUraW0BoIyN5XmrTEStr0C9NezaCfUDpP2RY7TScl0weFMOdGI/wBJmu9MECOygXkRiR2Cio1BJMZ5hBqfQZGQjA6994QKohuMg7wqOhUOr0kDfdYmvRZWqVK7HAjzHenvlbd5BMgie6wVrVa2rcse76KriMe+cqQqTaLHUnujIOe8LUeHX063SqYpEzROl4IhZ2mWa3hjpFQEGO66vh+48i7uLSWgOALZ3JHb8qpHdqnTJMwd1xer9Xo2NPU8ann6W91Y6n1GlaUzVqv0tGw/q9gsJ1C6q31w6tVO+wGwHZAK+u617XNWsZnYcAdlVKJpITObuiBZTjYwd1It3lR0q6G5SynaMqRxCgei0vfpEAkY1OAn8q3/AMR1DSH/AMLVax2dbmw2O+rb9VRdxgolIvfTNAVHimTPl6jpnvG0oLlGk+iNBvWsnGimdZ/Awu907wn1/q75s6VyKYGk1a8N1fHt+VwdAYwGngj9VofDfjLqnQyG21bXQn1W9XLD8cj7IG69/wDH3XejWr7qoynXogS91F0lo9wssygXsbBAjjsvdafjvonVuh3nmVW0Lltu9xt6xjUQ0n0nY/uvFqLMB2JImEEGUtLAAS0jscpeU/l5PyUcSBxKNYUre4uvKua3ksLCQ4mPV2QRot0sA9u6HWYH457oj2ChVqUtYe1jiA8HBHcKL8gE9kFduph0uCr3dMNIeBjlXHaXNGofBHCDcN/lOG8IKtOpJgrReFbpoe+k/EukLLsIaSZyrtnUqW7m1KZy0yUHo3mZgYjhS1S0LmWdyLi2ZUGxCuUzqaDyMo0LBmZx3UXOkHER3TvcAJVZ7/TvndB03OIc3ffuvPLjUzqF21rw063b85XoNX1AZ525Xn97Ub/zNdwYCPMd6XKRKgxxpkP89rSCIgE/dWek3Lj1qi6rULy8kT7lVbovDgfJpNDsgAIL317a5pPDWNqNIc3CqLfiK6dc9RfTc/00vSB78lc9uBMSEO8e+rc1X1CC8uMlu0odKoWHOQgsHIkKI9TTCICHtlo/ygvJp1A4H5QIgn+6iWyCeVY0gkEZBCE4ETKAGJEb8qYaCFE7okHTwgi6mYycfKs2tHS0vI32+FUe8nGUaneuaPW0O/dBfgmeAEItAOyTLqk9oGrM7FO4iMZQVKzjqDNxKutOlg+FSb668bxsrwBI9ggkDx2UXMaZJOE7QYEmcboLyaphv0c+6B/M1uGYYNvdG1BVwwxhKXAHMICmTyhuJGRlp3lRc9wQ/NP5QVXCHEfZW6WWx3wgVo1agi0jADhKtHX8PXZZVNs+SDkLU0TGP3CwlnV8q882cArZ2tZtRjXtMgqLFp7SDnEoNVuCZ44RNZduT9kJ5GeIRXQqOdmY2Xnt/Lep1g7fzXLd1KmImO5KwvVoHVq8f1ypEoFVtRpDnEkEYlBqtfDdRku2k8IlXzSGucXadmzsgOBkTIB7qoemAQQd0Q25LZ7qAid0RlXTglBBralAyGyOVYqtZXpaqcahuOUn1HsGtoD2IdI03OLmOLH9jsUEaD4plvIOEYtD2SN0Gq3y6kjZ4wpW5kQgrvEGEbTqZiFCq31yisPpgoAOp+yGW5yFdgRk4Q30gTgBBGg5pEFo+4RqrG6C6mSI4lViws/0pF2pukc7oCWrQSScyrjDAJqHDRkn91VFWnRYJBLo4QKlapWMO+nsgsVa+uAw+ic+6NRrMG8fCoBj9JwflIlw4hB37K2p3pqND9OgAuMd9lXq22h72yJaYK59j1CrZPeaYDg8Q4O2PZSd1F76he8fUZMIDuomJKA+nGUT+LY/Jwn81rtsoKtRoLR3lDbUcwwDj3R6xGkxiMqq8lxyrAVlY6hDRC7/AEW+Df5L3b7FZ1ojJRaLy1wcDBBkKDd0amoiDj35SqOkrl9OuRVpB255CtuqduUadGtgR/ZYfrOOqVo5cP2W3rzGMrE9fbp6k89wFIlU6heW86Rt2QxqdBO0olQuLIk6Rwhj9NlUOXQFIBjxOoD5USx3AlIUjyQEE2irTBLdk4gnVo0u+JB+VFjiw4cZ9kVjn4JAIKANUFoByADsf7JUX6H74KvEB9J0iQBJxsuZsTBkILD3N1H+6YOB2GEAH2Km08oDh8tAMYSkkqNPJ9SLLWj/AAgiAcShNZqrhojP6qbqw4Qi6KocDHMoLVxbM80+SSaUSAdxPCZlMiYA/CsscK9PW055HYpCnvgoIMBdjSCD2SDDH0tPGU+xkYRsQWkjKCr5AnLB9lF1ux3cfZWiImUphpO59kFF1pP0mPYqAova6WnKJWr1mYjCAbqoO34QGqjUySIMZVbId7cYRRXD2kO5QicARMoHJgJtZBwnLWuA9R+6kKcEZBVmCxYXzqFUCfQd1om1Q5kg7rKholdXp9xNPRy1Ksa+r9O+yx/iXHUBHLAkkswrlucSIk6Qo5gA8JJKokxxARGhjolySSBeS0zpd+qLTbp2/dJJAWiSHSqVzS8qqY+h2QOySSAbY/Cm2EkkBGZ+koot3PAJdA7JJIIvtIGDlVX0y0+ySSsBLeu6hUDm5EZHddgRWoirTILTyOEklAN49oKTTqAEZHPskkgcjA77FQ06TIEiUkkAbmtDmggRORG4Mf7QLm1gk04+O6SSADLd8nUICi5p1kAHHZJJAi0x6gc+ykIAw7PCSS0GLozMo1pV0VQ4GJ3SSUo//9k="/>
          <p:cNvSpPr>
            <a:spLocks noChangeAspect="1" noChangeArrowheads="1"/>
          </p:cNvSpPr>
          <p:nvPr/>
        </p:nvSpPr>
        <p:spPr bwMode="auto">
          <a:xfrm>
            <a:off x="0" y="-914400"/>
            <a:ext cx="2286000" cy="1905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4586" name="AutoShape 10" descr="data:image/jpeg;base64,/9j/4AAQSkZJRgABAQAAAQABAAD/2wBDAAkGBwgHBgkIBwgKCgkLDRYPDQwMDRsUFRAWIB0iIiAdHx8kKDQsJCYxJx8fLT0tMTU3Ojo6Iys/RD84QzQ5Ojf/2wBDAQoKCg0MDRoPDxo3JR8lNzc3Nzc3Nzc3Nzc3Nzc3Nzc3Nzc3Nzc3Nzc3Nzc3Nzc3Nzc3Nzc3Nzc3Nzc3Nzc3Nzf/wAARCADIAPADASIAAhEBAxEB/8QAHAAAAQUBAQEAAAAAAAAAAAAAAwABAgQGBQcI/8QANRAAAQMDAwIFAwIGAwADAAAAAQACEQMEIRIxQQVRBhMiYXEygZGhsRQjUsHR4RVC8AcWYv/EABcBAQEBAQAAAAAAAAAAAAAAAAABAgP/xAAXEQEBAQEAAAAAAAAAAAAAAAAAAREx/9oADAMBAAIRAxEAPwDfAgbghM6Ne0D9FEzpBmMpAy7iP2WY6CDfkAqcgSIkRgyhGSMEY905eBiTsiJSCAQZykHh05KYGY7J2zKIK3s4g/KISNPEDsqpBDpE/Ypy9xEASOyCxqJEznspB4a0g/ogN2O+EZjCIGIiZOUDjYQfskRBDvSkIZuQJwqfUeqWnT6Zq3lZlNo2B5VB3jvH3QHwHEThZuv46tHVC22t6lQf1n0g/wB1Uq+LquoOb0+QRg+aP8INZUEtwUE093DfkLk9L8Q0r8+VUpPpVM4cd/uuwwajjI37pQm+kTH4UXu9cSccKUgYGVDS4u3x8II1QZ9WCeEJsM5RXAc8chQifTP6KBAgAxxhCkHkHCI4CCBIhCAjY/7VD9+RwhxPeUUiAAQoxAwEAo9UtPymMu3CnEu2jMz2UnMBIIxwEEG+kYk4TvcNESAmcIycAYQ6hI53TBFw1CJ2QS2SNIKPog98YTFoGSY9pQdpoJxHKmQSJA24KixwEkbyptIIONwo1Sb9W226fTLgPbOVAO0EYSLsbogoAGJyiNGNt0Kngn/CNScMD+yIZ7C0D8KJEbKw9sAyEE/VBg/ZURaHNyT+FR651+z6PRJrv1VDltNpGpyh17qbek9PrXDoMNOkHk8BeRXNzWvbl9zdvc+o8yT/AGHsiNP1bxj1W89NBwtqcyCwAmOxK4oNW5rebXqPrOx9biSPzx8KtRpVKx0spOM7brT9A8NdSu6jdFtUYOHl0QqIdP6U64l2qmGgdp/398q8zwte3VQ0rVktInb0kFbvo/hR1JjXdSqioQB6I/crT0Lelb0xTpMDWjgIa8fPh/rVg4PfQFTyxkjBIG33QLPxVeG4NKpbs0tMFknUvansa8Q4Aj3Xnvjbwuylcf8AJWbGhjjFWntk7FDTWV9RvqM0SZG45BVpjNLCdzt8LIdLrN6ffMdrIa92l/x7rYOqAMBBBB5UUEuOP/QojODtPCd0uO2U4EjsNlAzhkAlDyHaYGNinMzJnKfUyJ57qiLhqySk0jSRynnBP90I4cAT+EDO5ImZzCbXgxMJ2NyflLAdvhA0gnfO6jB0mAoPcAcg77lS1EjMHsgGfSIn3KXmAhz2uEjHeEnmQJ22UQ30Oh2JTB19e2kY9lKdJGDlCJkmQZGfhIOIdEn8KRqj8jUEpHAk/uhF8iCDPEKYIJB7oyOwgj3VimQ0gRhVQNOeURr85QXH+qBEoFd+gOcW7CVIudpx+iBcmaTgN47KjyXxX1qv1HqNZmoigx0MZxjlc6ytnXNRrRkcq74poeR1KqWthk4JP1HcoPR6nlS4blVG78NWVrbhupgJ5leh9KqsYwNEALyfp13UDgQeVs+j17iqNVMTjg5lBvAR3Trm0hcuoCSA7kZVmjUeCGOcCecQhiyqXVKDbizrUH/TUYR9+FdQq4JbiPuiPGes2VSg+pRJLiTIgfUI/cLseHbypdWWmuf5lI6STuRwVe8Q2oZ1mqyuPLpV2a6TuzgOFxLJz+n9TbRa4VGVH+X5ncHIClad2CHeyIP0hRdpdJ1R8KUlrTAn2UAnagSCMcILnDEA7o1R2czCA4SQ78qiDnO2H6lSYdYGQMqNQbwCAe/KlQEuAOROPZAXy4jYT2Qqx0uIJAxOFaeYBDmjA/KqVBLzIKgDIPJgqRIjEjuUo0kchM/POyoESY0E5Ui8tEOHpPBUXAjbeVF8x791R2KmOSOyZsmC7fuo1H7fHCcOP0/1LK1IHYAZU2nOeMYQQRMmd90aWk4JCIO1/pEgDPKIzI2OeFUb9X+0drpOTPsgsSWMiP8ASg8amEDaJEJ9RgZxyomY7lUeeeP7XTTovDdnkHHdZmycBTM98Ld+O6Zq9IqFp+hwcYG8Lz+0d6XjYThVGi6aC8t0ugnnsVvegOrWZYXsEO5gbry+jfvtz6NIIxnKsO6tf6fOpXhDdWl2nABiYQ17sep0mw57MHBnumteo2whzn02gj6jheWeF/FHUq1/QtLio2q1zwZMZx74XZ8e9JuqVB7rCpV8t51G3ABicmIzG5Qbet4n6NRe5jr6k57d2sOoyrlG7pXdEOpuLS4SA4ZXz90ureULltS2tnPgjDaOt32XoDOoeIGhjbm2iiQCXsw6meJaJjtH6oNH4ntP4/ptVpefPZljmnLXDaFgOmVKNR9vTqumtq01ATGQcFb9tWrc2by8aarmSsjadEbaOb1W6ovcH1hTDBgUtRjW77orqTIlsBMSWzGRypmmGS2P75TFkNE4WREkk52KEQWn1HHCK8w0mDIQnnXIj3QItJGcdoRKLNDCf+w3whNMQCjNcCA2cE8qghywEg/4VCrl+O6O+rODhVTJPPyFASBwJA+yi+RME+6djYaJkwpZjnHdWALhG2OIKFVAjdEqU5MyVXqyMjdUdmNW28790xmYAGBgpyNMOwO0HdRdvORAhZWmA0kTg7QiscJJkZPZDzpk7pwJgz/pEELjJg4GSiUnE5PBQpkDdTDmuaRMHlBcDpGOOUxO8nfuhUzpMkYSL9RJG3yqMr4+c9vRnFhMF7QfiV5/biJ7QvUfEtl/yHSK9AfVBLfYjK8woNhr8erBH91ZxlNtu5z2kj4nZafpVraFj3XFClTa5uh7nEyR2yT+i49hcsa0061MVGHgrrijbUwazWHuGuJJRVehQoUus0als3TTbUbpb2he4tt2XtvQfUAINMbcLwvpd1Tp9QbVrFkB+xzyvaOm9Z6e2wZquabdAyJQZK68PnpV+431rXubRzv5dxQyQOzgButR0ujZVKQFqx9Ojgw9sT9kW38QWlTqAthWZUp1W6qNZhlru7fkfshdU0tqTQecZ0goIdQqU6VQtYAAREtXAr293Vvja+a93T721cDS4p1BJn77rpA1H1RqAcBJ0kK1QshVuXvIIaMNcHbDsiuLVZpOkHY7lDf6WgDbZKq9xrVMf9j8JhkOJMngQsiPluGQ7cbKLp+c7BWmEFmCq72GTGBPZURMxkbdkRowcNUBIkBTB0gmBlAKqySTHCG1oBg8dkd8xq47e6CTyY9vZBIARjsovECCTlR1TgDAUqmx7hQAf6ZDgTmCVWqyQZ3VqoSN+6q1iODvutDsu+iAIxv3TZ3J+QpA6sHbEZTtHqyJWVqH/U+w4TlzSwngfqpHAAyPsgPAEx9IREoMZKcEgjc5QwSD7DYqdMgEkknKCwCSCf3TtdE5KGDEk9plSaZJICohXJLCBtODuvLrykaHUq1Is0HzXAN9iV6lVksIEhcXrto11pWdAL/LJBjI+6RKwDA6m8jYtwrxuHfw5J349yqznipcOIAAeM/MIlq0FzxVyGNkCf8A3EqoTOh31ZwLBBMEA7mV37Hod/Tpvp9ULv4U6WuAdmDgQqdt4gbRIcWgVA1pDRsQDI/ddl/i0VKbWNpl1NoAa3ABgyP3RWv6V0bpw6MLG1LmGgZbUafqcTufcQr9pXbVoaK4DqrCWOIHb/xXn/T/ABUbTqlcvLmU6rW6dQ2dg5H5+xWtp3LKzmXts8hrwCWA7SJx/ZFXfoumMpiScj2XPv7i4pdRqincPYwsDXskQf8A0qNteF9/TcCXOB+kjcHv2zCrdTuBVvas+mCBvvCAs6snciN0zXBgMgSq4uG6S3cnlMa8nO6gsB3qncHspOIcQIyq4qBnP3SbWDYjhBYdTggbRndSxkEnI3Qm1uC45TvIIJGO6gjVcKYgZlA1ckp31JOTwh6iWwCRkwqJuODwe6aeS6UMn2TZJnj8IE/ImcqrVAmcSBhW3YO5yq1bImVR2AIdIyNvhTJDYjcpOEbED7IjXg5A+6ytDdOjthV3EzhWqjTADJkqu9kGdzwiBlxAOoSkD65b8SVGpqkmPlPOZVB9RjeRwoioQMFCL98wYQzUEbygtmpggmcZjhUb6qHMIBjEGVCveBm7vwst1fxPTpFzLWKtQH6v+o/yqjj3lE0buq0EOA2I2QtTqzXsZ9TgEAXrq9So6s4Bz+QICs2rhRe6rq1EwARlET6bZk3lJlVrnaoiOZOF6R0OxtGfw1AW7HRUOt0Yc2Tk/hcTp1KwrEPqGWOLfNdIGC04HwcLudLc99Sm6nNRz3GDPYg/h2xHCAPV/CTr+rTFMta0z6gImMDHf4RLLpVboVjXFy+dIDQJxM8f+2WwtatvQY5rXgiTA/p3/G65niaqy50MFNrmt/mHOMbFFcfpzPJqV7itqe8lrGMGCXE4Ej7LIeKOrV2eIL8WdcmmysWHU0Eam4d9pBXo/h6m3rF2zqD2tFjakuYS2NdUck8hvfv8Lx67qOqX9zXdkV6r6zT3DnEoD/8A2C+Yc6HD4hWqHisiG16J+WmVxLigX+qlg9lUBBMVBpciNtR8TWdTD6jmz3BXRo9Qt64/lVWkdwV5wWdiotqOY/BIzwi69SNcQIOQisqE51LzdvVLyk3Sys4GMahKvdP8S12P03fqHLmj+yGtvVrFzoG8ojH42nC5lvdtuGNqU3AtIlXKTyRBIjY4UVZBEcH5UC71e+xHChqMgRAUmgmYCByJG6C+OcED7J6rnNdpGwQKjwdjAVHecRnBIKIwCPY9uVVq3DWAYk8hZ288X07atUoNtidD41jM9woVrXD08tPugVpHq2WOd41reY7y7QFpdgHfT/laDpvU6nUbGnVq0wxzth3Huhqw5wzmeUEuk4OFKrhsflCc9sZcJ4hIJOcCR8Kpc3dOhTdUc4BoEknhV+rdUo2NHU9wzgCclYjq/WKt/wDy2jRR/pnJ+VUE6112re1H06DnU6G0cu+Vx5TFOJg5VQ+eVNtYhpE/lDGcJHJ7KDp2F/5bhSqv003b4nhdel1O6smsNO6EGNLvM3/9AWWOQQFKgzW5rS7SCYngIPSrPxPSfHm1JZqA0tdJ7/ndVOs3F31Pq1radPc57rshrXEbCTMj2/ZZen064o0HtAMuh1Nw2dHuun0LqnULI3N1aCiy7ex1PzXNJfT7kDYE90G48b+JbboPRB4b6RUDroUBRqOG1FgGZ/8A0e3E5XldpUe9mlxltMEAdgTP7q5e6zZm6pvoF0+phbL8nMzzPfdch79ZlxwRPsg6dOo17wwOaXdgZlQuLfUZAzx7rmBocQGAl07rs0g7QGVHFxAguJ5Qc2HMMGU72hzc7d1er0dbdhqH6qoJYSOOxQDLZp4+puxCGCTUJAyd1ZcyBqaTBVV0CoQQPlB3Oh9Q/h6zaNQnynGM/wDUraW0BoIyN5XmrTEStr0C9NezaCfUDpP2RY7TScl0weFMOdGI/wBJmu9MECOygXkRiR2Cio1BJMZ5hBqfQZGQjA6994QKohuMg7wqOhUOr0kDfdYmvRZWqVK7HAjzHenvlbd5BMgie6wVrVa2rcse76KriMe+cqQqTaLHUnujIOe8LUeHX063SqYpEzROl4IhZ2mWa3hjpFQEGO66vh+48i7uLSWgOALZ3JHb8qpHdqnTJMwd1xer9Xo2NPU8ann6W91Y6n1GlaUzVqv0tGw/q9gsJ1C6q31w6tVO+wGwHZAK+u617XNWsZnYcAdlVKJpITObuiBZTjYwd1It3lR0q6G5SynaMqRxCgei0vfpEAkY1OAn8q3/AMR1DSH/AMLVax2dbmw2O+rb9VRdxgolIvfTNAVHimTPl6jpnvG0oLlGk+iNBvWsnGimdZ/Awu907wn1/q75s6VyKYGk1a8N1fHt+VwdAYwGngj9VofDfjLqnQyG21bXQn1W9XLD8cj7IG69/wDH3XejWr7qoynXogS91F0lo9wssygXsbBAjjsvdafjvonVuh3nmVW0Lltu9xt6xjUQ0n0nY/uvFqLMB2JImEEGUtLAAS0jscpeU/l5PyUcSBxKNYUre4uvKua3ksLCQ4mPV2QRot0sA9u6HWYH457oj2ChVqUtYe1jiA8HBHcKL8gE9kFduph0uCr3dMNIeBjlXHaXNGofBHCDcN/lOG8IKtOpJgrReFbpoe+k/EukLLsIaSZyrtnUqW7m1KZy0yUHo3mZgYjhS1S0LmWdyLi2ZUGxCuUzqaDyMo0LBmZx3UXOkHER3TvcAJVZ7/TvndB03OIc3ffuvPLjUzqF21rw063b85XoNX1AZ525Xn97Ub/zNdwYCPMd6XKRKgxxpkP89rSCIgE/dWek3Lj1qi6rULy8kT7lVbovDgfJpNDsgAIL317a5pPDWNqNIc3CqLfiK6dc9RfTc/00vSB78lc9uBMSEO8e+rc1X1CC8uMlu0odKoWHOQgsHIkKI9TTCICHtlo/ygvJp1A4H5QIgn+6iWyCeVY0gkEZBCE4ETKAGJEb8qYaCFE7okHTwgi6mYycfKs2tHS0vI32+FUe8nGUaneuaPW0O/dBfgmeAEItAOyTLqk9oGrM7FO4iMZQVKzjqDNxKutOlg+FSb668bxsrwBI9ggkDx2UXMaZJOE7QYEmcboLyaphv0c+6B/M1uGYYNvdG1BVwwxhKXAHMICmTyhuJGRlp3lRc9wQ/NP5QVXCHEfZW6WWx3wgVo1agi0jADhKtHX8PXZZVNs+SDkLU0TGP3CwlnV8q882cArZ2tZtRjXtMgqLFp7SDnEoNVuCZ44RNZduT9kJ5GeIRXQqOdmY2Xnt/Lep1g7fzXLd1KmImO5KwvVoHVq8f1ypEoFVtRpDnEkEYlBqtfDdRku2k8IlXzSGucXadmzsgOBkTIB7qoemAQQd0Q25LZ7qAid0RlXTglBBralAyGyOVYqtZXpaqcahuOUn1HsGtoD2IdI03OLmOLH9jsUEaD4plvIOEYtD2SN0Gq3y6kjZ4wpW5kQgrvEGEbTqZiFCq31yisPpgoAOp+yGW5yFdgRk4Q30gTgBBGg5pEFo+4RqrG6C6mSI4lViws/0pF2pukc7oCWrQSScyrjDAJqHDRkn91VFWnRYJBLo4QKlapWMO+nsgsVa+uAw+ic+6NRrMG8fCoBj9JwflIlw4hB37K2p3pqND9OgAuMd9lXq22h72yJaYK59j1CrZPeaYDg8Q4O2PZSd1F76he8fUZMIDuomJKA+nGUT+LY/Jwn81rtsoKtRoLR3lDbUcwwDj3R6xGkxiMqq8lxyrAVlY6hDRC7/AEW+Df5L3b7FZ1ojJRaLy1wcDBBkKDd0amoiDj35SqOkrl9OuRVpB255CtuqduUadGtgR/ZYfrOOqVo5cP2W3rzGMrE9fbp6k89wFIlU6heW86Rt2QxqdBO0olQuLIk6Rwhj9NlUOXQFIBjxOoD5USx3AlIUjyQEE2irTBLdk4gnVo0u+JB+VFjiw4cZ9kVjn4JAIKANUFoByADsf7JUX6H74KvEB9J0iQBJxsuZsTBkILD3N1H+6YOB2GEAH2Km08oDh8tAMYSkkqNPJ9SLLWj/AAgiAcShNZqrhojP6qbqw4Qi6KocDHMoLVxbM80+SSaUSAdxPCZlMiYA/CsscK9PW055HYpCnvgoIMBdjSCD2SDDH0tPGU+xkYRsQWkjKCr5AnLB9lF1ux3cfZWiImUphpO59kFF1pP0mPYqAova6WnKJWr1mYjCAbqoO34QGqjUySIMZVbId7cYRRXD2kO5QicARMoHJgJtZBwnLWuA9R+6kKcEZBVmCxYXzqFUCfQd1om1Q5kg7rKholdXp9xNPRy1Ksa+r9O+yx/iXHUBHLAkkswrlucSIk6Qo5gA8JJKokxxARGhjolySSBeS0zpd+qLTbp2/dJJAWiSHSqVzS8qqY+h2QOySSAbY/Cm2EkkBGZ+koot3PAJdA7JJIIvtIGDlVX0y0+ySSsBLeu6hUDm5EZHddgRWoirTILTyOEklAN49oKTTqAEZHPskkgcjA77FQ06TIEiUkkAbmtDmggRORG4Mf7QLm1gk04+O6SSADLd8nUICi5p1kAHHZJJAi0x6gc+ykIAw7PCSS0GLozMo1pV0VQ4GJ3SSUo//9k="/>
          <p:cNvSpPr>
            <a:spLocks noChangeAspect="1" noChangeArrowheads="1"/>
          </p:cNvSpPr>
          <p:nvPr/>
        </p:nvSpPr>
        <p:spPr bwMode="auto">
          <a:xfrm>
            <a:off x="0" y="-914400"/>
            <a:ext cx="2286000" cy="1905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24590" name="Picture 14" descr="http://t3.gstatic.com/images?q=tbn:ANd9GcTMMw6qS422TWR1YpOBXEibngCCday42RWjOzapFxTAMd0myjcpkw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715008" y="1930077"/>
            <a:ext cx="2730697" cy="38551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ARİSTOTELES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 smtClean="0"/>
              <a:t>Yunan filozofu</a:t>
            </a:r>
          </a:p>
          <a:p>
            <a:r>
              <a:rPr lang="tr-TR" sz="2000" dirty="0" smtClean="0"/>
              <a:t>M.Ö.384te Makedonya’da doğdu</a:t>
            </a:r>
          </a:p>
          <a:p>
            <a:r>
              <a:rPr lang="tr-TR" sz="2000" dirty="0" smtClean="0"/>
              <a:t>M.Ö.322de </a:t>
            </a:r>
            <a:r>
              <a:rPr lang="tr-TR" sz="2000" dirty="0" err="1" smtClean="0"/>
              <a:t>Eubeia’da</a:t>
            </a:r>
            <a:r>
              <a:rPr lang="tr-TR" sz="2000" dirty="0" smtClean="0"/>
              <a:t> öldü</a:t>
            </a:r>
          </a:p>
          <a:p>
            <a:r>
              <a:rPr lang="tr-TR" sz="2000" dirty="0" smtClean="0"/>
              <a:t>Eflatun’un öğrencisi</a:t>
            </a:r>
          </a:p>
          <a:p>
            <a:r>
              <a:rPr lang="tr-TR" sz="2000" dirty="0" smtClean="0"/>
              <a:t>Gelmiş geçmiş en büyük filozof</a:t>
            </a:r>
          </a:p>
          <a:p>
            <a:r>
              <a:rPr lang="tr-TR" sz="2000" dirty="0" smtClean="0"/>
              <a:t>Modern bilimin kururcusu</a:t>
            </a:r>
            <a:endParaRPr lang="tr-TR" sz="2000" dirty="0"/>
          </a:p>
        </p:txBody>
      </p:sp>
      <p:sp>
        <p:nvSpPr>
          <p:cNvPr id="25602" name="AutoShape 2" descr="data:image/jpeg;base64,/9j/4AAQSkZJRgABAQAAAQABAAD/2wCEAAkGBhMSEBUUEhQWFRUVGBgXFxcYGBsaGRkZGBgXFRoYGhcXHCYeGBsjGRoXIDAgIycpLC0sHSAxNTAqNSYrLCkBCQoKDgwOGg8PGiokHCQqKSwpKikpLCwsLCkpLCksLCwsKSwsLCwpKSkpKSwsLCkpLCksLCwpLCwsLCksLCksKf/AABEIAPEA0QMBIgACEQEDEQH/xAAcAAEAAgMBAQEAAAAAAAAAAAAABQYDBAcCAQj/xABBEAABAwIEBAUBBAgEBQUAAAABAgMRACEEBRIxBkFRYRMicYGRMgdCobEUI1JicsHR8DOC4fEVQ1OSoiRjc7LS/8QAGQEBAAMBAQAAAAAAAAAAAAAAAAECAwQF/8QAKBEAAgIBBAICAgEFAAAAAAAAAAECESEDEjFBIlETYTKBBBRxkbHB/9oADAMBAAIRAxEAPwDideV716ry4b1HZZ8HmlKVJUUpSgFKUoBSlKAUrLh8KtaglCVKUowEpBJJ6AC5q34H7JMwdElCG+y1wR6hIVHpvRtLkWUulX9P2LY/clkDrrUY/wDHei/saxYEhxk7GNS+e33KruXsi0UClWvH/ZljmhPhhY/cUD+Bgn4qtYjCLbUUuIUhQ3SoEH4N6lNPgJp8GGlDSpJFKUoBSlKAUpSgFKUoBSlKA918cN69TXhe9R2WfB8pSlSVFKUoBSlKAVJ8P5A7jH0ssiSbkmyUJG6lHkB/oKj2mSogJBJJAAFySbAADc1+kfs54ITgMKkOAeO6kLdO8Rs3PRM36qJ7RWTpYB74R4IYwTMNJ85gLdIHiKnqfupN/KIHWd6nG2VAE7AWv6glR7D+vWtl11LTbhN4hcnny37QPmot7EqbwaNcqWsXHZZ8qTz2UhPoT0rjlzknoyPKCVTPmEpNxzKfbcz/AHbXRmCTI3Ex8jV+USP9qi063HVzISNQEiNSkq0kkfvEOE9lHpUPhsapCiVSSFuBQvaVhSFemgJHorsaqmzCTJlOKK1FMEaCPTSStIO1wNBEcrdK1c2wjShpeSlwGxC0hXMjmJTe0iPynEzjoVIMh1IAUOqJUBbsVGOo61uLfC1NlQBC5AuLGSsiT+1CB7GptohUzlvGvAQaBfwoV4RgqbIMokTb9ob9xFUQiu94jFBLa2V7pSCmwEpiEntAO/IiuX8d8L/o7iXG/wDCd2/dXuU+l7e45V06c92GXjLplTpSlbGgpSlAKUpQClKUApSlAZeXvXhzevsGK8qqOyz4PlKUqSopSlAKUpQHUPsH4cS9i3MSsSnDJGj/AOReoA/5UhR9SK7E4terDKsdf1dgtCjFt4MfhXM/sBBSzjVn6SplI/iCXSfaFCuoZjiPDDNgYIQb7DafaBWGpyUkz2rB+MhMxo1pCu6ErUYt10p9prBnmGs4qfMkhY5jy6VQB6oqZShLbWkQkDboKq3EmeBEwYMKE7xI9esfjUOCq2UnNIgc8zQB8tI8qXUFxKriFJE6ha8hJB7iTzqIzDGoWtvUSFLQFEpMFJVJTt6kQeQFVbN+ITqITJ0t+EhSoCoJJUowbEgqG9tVQzGYq8TUokkm5qqh2UcW1g6hgctlCoMkGTyC481xslYM+cdje9ZGVwVN7KH6xA/fQogED96II/fHeMfDmLK27dNprLijC2XIOoNqXtcrcVITB7pj5qNRJLBnpybuyI4sxJ14VzYKUdrnSdMpPb6oH75r5xBluvBvtq5IWoT91TYLifkJ37mvWPdHi4bUAUBJAOxKid/WBv1qUcQl9h5PIoXpm0kpUgmZvdUfBqkMNHQ3wcBpSldxqKUpQClKUApSlAKUpQGaDp7T+Mf7VjVWXQdE94j0Av8AjWFVR2X6PlKUqSgpSlAKUpQHS/sn4hQyxiW1TdTbntCkEx2JT81euJs91LShKrXSYMgXhKpHYpPpFcR4XzTwMQlRMIUC2v8AhXYn2MK9q6o1kJdxaWWQSkpSoKJt4ailP/iFgR2rj19147KNZOr5W4FYZC3DulKiSYjyib+s/NQmaLwblgphRPUg1k4ryd1eHbZY+hOkGTEJA/E2rkmf5Otl1UjbbSSPx1Ej1NaSm44oxcVLDJPibhhqbFtKjJsogGqsjh0pX5ynSdiVR8damst4efxWGU+ZlvSBq2UDP9Kqua4579KWhyQpJ0qi0x/LoBUqTawiIwllWdO4TUyiE+IjtBqycU4AHDLcSQdKJHcpOpN/4p/7jXNeDsr8VShbsrzSD1mYt3Brp2X4NSsIttRBJTAi1xcb7XipVyTi0ZpKLwyh4lmEsp3KZV8IUAZH7yo9jXrN8+Uwy4RHkZgC31EJB2N/MCK3Mzwa2lgKFlnSmZ59edr29etUD7RHw28GEk2ErUTdR1K0yNtoPxWOkrdG6TbyUw0pSuw3FKUoBSlKAUpSgFKUoDNy5b+/9axqrLPkjv26CsSqjsv0eaUpUlBSlKAUpSgFfpX7KMWl/KcOojzM625k2KJEn1bKPjsK/NVdZ+wpxZOLSVL8AIQSn7utSoBPMHSlQ9KrLghnZ8bmKUJlWxt7iquvKsNiXFLcSSAJJKjB6COlWDMG0raOoSkgqgdJMW96rzOEceZQ0yPqJU4okQE6iBJFiCkWj/WsZNnO1nJK5y423l5IGlJjSAOXK1c/+0DgvxnE4lkgOKQmRyXA3/ij8qvOd8QYFLKmi4lxbZ0qQPrB3ukCRUDxJmKHsMf0RwLda0EtoIKoNik9DcmN7d6h7smnEsclJ4Pe0PFM6VKERHT1rruAcHhjkT+dctxaQlpvEEEPBwJeBBBkgkGDt9JA9hV6weJQWwrVawIPIxf8L1eEttmDWbNnN8GlUKWfK2SoE8jH1WP3Rf3Nfm/PcyOIxDjp+8bDokWSPZIAru/F+Ncay7EqSbhkpvNiohClA7Gyj+HSvz0TVtNLk6II+UpStDQUpSgFKUoBSlKAUpSgMxPl5b+/+1YlVlk6e0794FYlVHZfo+UpSpKClKUApWXC4ZTighCSpR2AEk+wqyYLgRZQFuuobSTAjzmRuJHlkepqrlGPLBVorq32C5ggP4hg/U6hCxM6T4alAgxz84PsaryciwbZCYW6s7SYn0Sm6vSrDw7hm2H0u4dnQ4ib6jIBEEEE2BBIuOdYS/kQRbYzsWITrGnSADZQNgRG/bf8KqSuLMX+lrYw+HUpIc0AgQiwIJKzYQUgDsnarUxikrYSpMqlIIMgEqUQLkWEE+gA2rBhMPod8q9j4i5ABUVApT9IAm1/TnNR2c7KH9oeV4xxILiWlwR/hHUsRqmSQJsb/wAIqJyrMMSzhdRw5LSQJKdPlCRElKTPQ+tW7jjBFZVoIKokAgTe28dYFQfChfZb0LQACJuQQQeRnnO/T3piyjm6pmzg+IGcchaXGx9IgnYmALK5GYtvzFTuCywoSmCnT9JG8osLnqLX9apuR5cW8S4g2Qu4SQCBBCiFdhYSOxq75C/HkWIETM7KgE78o/I0Xk8ikuCpfaVmWjLXUk+ZxxLQHMaVqKj3EN/jXE6vnF+bqxeJVB1NIUUtjtMFX+aB7R7xDeXomFJHQ8iO4IImrrUUcHVDTe0rVKmc14eWg6m0qW2bhQExsSDpmIqJ8IzEGekX+K2TTVkHilZH2FIMKBSd4IIPwax1IFKUoBSlKAUpSgM0+Xf2/nP4VjVXoPnTptEzsJ+YmvBNCbwfKUirjkXBROheIQuFwUo1BsFO8latjtCRe4NqhtRVshIqCWyTAE+lTfCPDn6ZiPCK9ACSomJJggQB1k89q6jw7jsEwjwwhLDhUR5RqKk3I85JU5AIkAm4MCptnhvDrdD6GkKcUI8RMz01CDE3uTf3Fc7127pE0QiODmMvwL62jrcUm7i1BJCBEhJAsCeQubCq7xlmPhNow6bqQEqnUT51oQSBeIFx3mulcQZOjEYdeGU4EFQEm0+UgyAT239a5XxHlzn/ABZtDgAClpWggQkoKjHxpA9qyXnJWE0lZask4YQDCiR4aEEgG7iynWS4QZKZIAExtaxnayvAnFPFANoBWe3IAC0n4E16zPEnDukMNLddxCU6SNhoBBO+/nEbe0TUj9naiMS8h0aVAAlJiR2JBIN52rKUFKSFurJrGZEphsFpxwJSkyhPmM6p1AHe0iN+hG1VrK+K5bCzq8soMoJkpJ0kEA2AvBNiTXTMXGk1ROJMAR+sbOgmdQGypg6jF9UpBm83610akdqVHOys5rxiEEKIKlPbyfpQRpAHopJPrUfkvGmpcOAJSU+aw5Az8ifwquY3K3lKOpKioKsZkaf95rURlKp81vX+/wAaopxrk1Wgmsl9y3EHxS4rSodCbQvSAJ26j0I6VbMtbWt51aknwwqUk/e1Ig6Qfu7358qpXDDAX9RMJKYAsCUpCRPUAAVfzjghsknqavppPLOaXjg5vxRkaGcUfDhKTcCLA726DtVVzAaVpJsJhV9gbR1NqsueZgXHireAr12NVvOES2oCbAGPz9edZp+Z2aTe3JdOHtRaURKomDeQQd9UzH996+LStbiUg+bmR+PeongxwuNKmbQd+2/bnW/gVaVOvuLOlEmSqwJMDbe5ArGTkrRLit1mnxnkCsSpIZKZZBSQbEkkGZA9KpGN4XxDTZcUkaEkAkKBiTA2vc10h0DxELTfWkoUeRI8yT3O4+K9Zjki8RhlsoISpZEzMeU6ot3AuJrXT1nCo9Cjj5pW/nGRvYZwoeQUnkd0qHVKhZQ9K0K9BZKilKUApSlAKUrayzLlvuobbEqWQAP5nsN5oCQ4UyB7FPpS0gq0kKWbQEgzebXiw511djK0NL1JZdxWJ2KtKSEm/wB9R0Nj0v1mpTIsvby7CwCEobGpxcDzEi5VbfkE+gqExOPexbJedeGCwKUyAP8AGcR90ACyNfICSZ2NcD1XqyxwjVYNLiFTxQpvE4nBo1f8nUklPqsz5hvy+LVb8Pl6cAwE4ZJUAdZGom6upO4iIHSfU1DLcnU634mFw7WGw4BKFutIexD3RZ8SdKTyv6TvVvxeYOtp/VtpdWQP1Z8upUQSkiyee4juKtJ14lHkrOETjcbiw86AlCDISCOwjTe283mo3OeJGV5w2pbg8PDjRq3lQJJiP3lR7V8cz3GYnGDBLQnDIKil0IUJWlABcQHQDJ02tad6smL4Ey7woDYQ0vylwFRcbcTIuVGUzNxtapbUfy7INnEZklxWHcSQUpdgdYWhSPzKa3OHRozR4RHiNhY/vrM1UsryR3CShKvEbBBQu48yTqCSnkd9qnU504cU3i0CGQQwYFylYBKvQKIT6zXMq3B4R0lxy0VWM3TyPPb+dWMOAiTWk/hws325TXXN2qOZqzkuORpfUDN71rO5etQ1bCYmrVn3CyjiEFN9ZienxU/ieFQMOlvY7kxXEtJ2b/J4lOydrwh33r7nOcEoIBtzrfxuUFuZVVOzt28An4roTxRzbd0jQXiD5upED3MflXrBNyziXTfQ2sDrKrfgL1HLVeAZJMW5dffartgcqCMItvSP1gIM7jUINjYHl0PvR+J2VSKZwhjdOtJ5i3bf32IFWPHsasC40I1aC+r0QqQB8E+kdaojDam3lIO4MGDHOCZHrNddaysIQmSCp1pSJF0iUFIT8wTa9W1UoyUibwRXDrIcwIUoSpK0iTMWJAsLGUmfmprH4sMrZE6UkaVECwcJJ1DtfSZqG4Ywq2cIrxNMLWjZQNkalLJA7Ji9S4x6H8tC4lSyZ2kEzeSORFcsvyZaXNkhisGlwaVN60kXTYg9yDfa9q51x/wElkB/Cp/Vx+tQDq8M8j1CT329K6BluZqcw6QpQDgskJ3sL+vpXnBZqlK1pcjQREaRA6ykCeYnsa109RqVozeDgNKsnHWQpwuJPhf4LoDjXoZlP+VVvSKrdeksqyBSlKAV1H7HsmELxKhcHQkxOwkkc/62rmLaZMASTYCuw4lw4LLEsMz4i4b1AxBXJMHqq/pqrm/kvx2rsvDkxDHHNMSQpJTg8OdWhQjxHeSVe5mOQ9bbudrCsWjxm/ESjy4ZgCQ86RqcdWmbNotuI3Am9ZuEsSyxhUmNSEqdcUqLKDfk1G1gpy4nkQOVQ+X49xpl7HlMPPjwsMP2QpWkEGZkzPoO9cqlUscLCLNWavHfFq1qODw6jazzg3Uo2KAR9KBtA39BV/ylsIIkQQDB26Im/wDdq5vkeADZaSDqUshayQL6l6U3PLTf/Ma6lhnhplYKlmPpPYLPWPq6VXUnbUV0S40jmeEcLmYYIgXcVi1JvfUp58g9hYD2NX3H4IOpUpO6h+sTyWnaFDqLwbEelc7wL2l/LFwE6VvJnnPjOkT6aq6OzmrRfdan9Y2ApYkDyqEhSTeQNiOU1pqu/wDBk4tOzRYeLZCCSQRKVG5I7k2m8GfWs68wZQmFBCRJVKgISo7nvJN7dTWzjcIgjzIUncpO4BPOCOsW2I9bRimzICm0Kg/V5oF+fK9cW6sNmiXZanczUlhJASlZiJEp/l/fKofLOIX/ABHA47qIJCQUJ06TdBGkXtIJ61o4jMnQolfm3IFojeI2ryM2wigNcsLvFypJJ7T/APU860+RvhkbETSc0faJLuhzUf1fWd4MJFv6b15wvEOJdbUpwNpShSgSJsEkjaTJqOOWh0BSdS0zslzryCRH85racbShrww2s3JIJIIJMkmAJvT5JbSdiuiuHFPPKdU4saEWsJExJ5TYEb1zvGLW+9oSVEkwkCYkmB6XrqRw4CVJQ1GokqlRgki8lR6Vi4dygNKOIUhsCIbSmDKrgrJFiBcDfc9K009WskUo5ILA8HDDlOsHVpCgPy9+cdZqxYNuAFORA+7F+W5PWw671mxTQJKyZ7AnlvJG3vVdzLN9LTj6Y0tTon7yydKT6BRED1NZ3KciW7RzzPX/AP1z6p1/rFieRgkbDla1XTjTHqcwTCp0ABJgW3Teufqw5Stsr+/Cu5BVv7wav+ZtF7LmUtg20gJ3g7b136tKUSnBrO4pTeW7/cWN/wBtQSPbT4lb/D+IIyv6ua/gkn+tqi+J2nBhlI+6jw2zzvYm/t+NW/hLI2/+GoJPmVq2vBk7qOwnpWO2Lj+7JnJ0aeAQ74DagIhcyelvui0Edam82yTStK9QIWmec9D9POD+VMxMZeEwB9UAbTHb6j3r3w/mScRgJO7UxNvUaR39ajbhmN5K19p2RpOWtPImWVgKnovynY/tBFcjNd1xrIeweKw4M62yU+X7yfOn/wAkiuFqrr0GnCiyvs+UpStyTbyhBL7QAklaLDn5hXR+LM0gpmJQg6BAu46NIjkQE6j0rnvD6oxTO3+IgX/eUE/zq75nnGHcxCfEQQFuhUzZKEq0oASmNUAXn9qufWi3JFk2SOcOKAZy9oGNCfGV+6FFar8tSp/ConjDMT44QlUJw7JWALALVCARYXAUI7jlVxxORAPrcJPnUAb8k8rcqoj7CF/pjm+p1plG/MqUTf8AhRXNpNXfr/pKk28mTJHCvHoTqEJ0pgf+20U+vKuktY8eHPNQUZ2ESSLfw6aqnDOBSvGO6REJeUNuXlFh671Y3WlpQQALJjfoANwJ9qx1EpTLSbWEcwTjyU4A8w85KvV4f/qrrmSgjFNvTdYDazBMKErbM7X8yfeqI/hFpwTLnJDzp9wpEn0kV0bMMqWtlSSCeYOxBmQQJiQY510azSr9lbdkjhc1kaVkAT5Z5G3lM8v2ewArNiH5BGmOl+d+faqphC4pB1plQlDom5PoRE8xfma9IzkNKDbhJbVZDh3AJIKVdh1t3rkenfBCk48ktiMyLUhz6Rsd+X4jt/pOlimgpJUiElQnUIBvz61upxCFJ06QpBgzExykGBc/1rQfwxalTSSUTEESZnube3blVEn3yXtdIr+YMYhpOppawR94GCevf4qMw2PeUCtbiyQCLk/2TvVkxfECAIhWr8Pki3xXzJeGwsh3EjyfUhm5UvpqgeVG3c9heulOo+RdSayz3wnkKnB4z2oNG6UzC3Y3InZH73O4HWrJmmNDhudKEwNI+kAWAgWjtFauYY2xKzAtMgpAANgBHIWiufcQ8ZFZKGSUpNirYnl6gRVVoy1XS4M5ajeSS4m4nJWjDtjSklJWbyUk7Dncb+1eeJ31LDOERcmFKty2Tqj1J9hUWnLVnGpUtKg2gI86h5YQ0k7mx2mrBwVhvHxTmJcEx9IOwAsmfRIFdKjGCW3r/ZVy7ZV8/wAGU4lIIhCPDQPQeu/OuuBLTeES5pEI1HzHcIuAALCbD3rnGbD9JxD0Ea51IkgSUqkiTYDTMdYq3Zhij4OHw0eZwlSgN9KTJnmZVHwbCk3hGX5UVrip9QwbKVE6nXFOqki5PUe5q65OsjK2TsIJBV/Edk1SeP51tgAJCQmALm5/vpV3y/DxlzRVvoFzv7Jm/vWd1FUXlW2xnWJjDJg/dJKj/IXqv/ZnnKGnnELUAFmRMkyeiRvUrxghXgJgKT5ANSt7zYJ5TXOGlBhbouF6UpSZvK9JkHsmatpxck75KqnaO0MsqbegIWU30yoCU3IEDptfpXAM9wfhYp5v9hxafYKIH4RX6AwGMUrDshIKilCRKoKlQIk+YCT2J9a4hx5iAvMsSof9QjaLpASbeoNa6FW0hFsgKUpXUWNvKFlL7SgCSFoIAEkwoGAOZO0VZcQ0o5qkKb0w4hXh28rbYCgm0xCExHI9Kq2CxRacQ4mNSFJUJEiUkKEjmJFWjh10uKxOIMJUlpY5fW9KBpT3GvruKpPGSUyZw3Fzq1YlY+gadMj6StURz+7f1FRLy9OXtK8v63ELdF7hIKWxb1QqotpaE4dwk+dThGm86QAQY2Ekm5va0XmVzLDgs4VlsjWUtpUdXlCnD4hMmwjVf0rDaotV9EpItfAOJnGO33bWRaN3G5jntUrxh9pLOHUppKQ47cED6UnoepHQfNVjhZ7w8wUErCglh0hQuJCkFJ6WMVp8FcJN4vxH8UVEa9KRB8xF1KMbiTt61SMYrylwRMwPJWvJ0KMhJdfI7zoNu0zXRsnzEqaZV9QW03vfdCfi81D/AGhYVlGDbQ1CUoMBIERbpFanB2NSrAszqlIKbCR5VGO+0VSbUot/Zm7assOIISsqSiDEKG4V/Qio/FaL6wC2r6gOX7wH5/NbLuImFahsLKsf79608W8dJUCABuEkH3AmuYkrWMQ5glS0SWFX6xN+V/cXqx8PY5DxTocgndJVv6SYP4moXF4rQmD5mlTuI0E8xf6e0VAZlky2j4jBlJudJkRvy3rdRU1nkWdkOU4ZJS4tCSqYSTKr35G1t+oqMzXiXDNq0j9a5fygjfnJG1ciHETik+G446gcoJKfgmR7TWTC4ggQ24yLzJUQo+uq81b+n9ktsvOLwRxqilyUIF9CZAjrJEKHaoA8Ht+OQAoNo+pURPYVrYbil5o/4jSvVX5aTNbeA4iW+oqWtAbRJURYDrbmTV1GUFgr5G5xKUpZSy1ZTtrj6UDcz3MD5qRypKcLhltpuUNlR7qsJPYbAc6gcmKn3l4hafKLpnZIH0jpYSfWszGOLjGKWCSVkJ1ctMzAnbaqVtVEyt4IHh5Cl4qQfpJUpfIdb9eQq75Kg+Op1UgKIShP3yBt6DnVZwWG8MBpsStR1L6AbjUeXWPQdauHDWYNo1uT4i0ymehgTHbtTUdu+iZP0QHF+AU48rUpLf7KRuSCDE8zE1aBj28O2htAKzpCCpUm8VV8FqxON1L+6ZjoJ59PzqexrWrENISNVyqIm/0i23yao5O9qDjSSZo8bvuOpiYjTYco5WsPeqbwthf0nGhR21C3QW/JIqzfaXjC2nRsVcpHpMD3qP4Bw8JcMEGw1dAbn3rSD2aTkW5R0FeMb1qCinyyTI2SEzZXUATXBcdii66txV1LUVH1UZ/nXQftAzQNMpaQfO7JN9kbHnzNvZVc3Nb/AMdPbufZRKhSlK6CwrIziFIMpUR6GsdKAlDmCVMJQEwpJUSqd9UcotAtN632GXkrwyHkEjUlSUxKimxgg9jMHkeVQDD2lQMT1HUcxVhOcqJS6halLTJAV5iJTpO/Y1nMsiVyXFEZmCbam3Be+6Srlbl+VdMyrNcMQhskNqA+klKQr95Jj8K5Fw5iVO45tVgQlckDkEKHL1HzV5xXDiXmSFgk3IN7E3ta1cOp4yUX6Es5N/7RXkfo3luZ2kfyEj/SqlwDjYacbJA0rmCJEKHX1FV/PMmdwq412VsmSTHcGs3CGZaMSuBZSbgjmIj+da/GvjdMh1WDonjCSmR1+kgfIrVPlJEg+yviayuYx0gEQmLWHx7VhzLE4gICkqIttpEfMXrhqN8ipcUR2Ka0mEypC9wLaSb8+R/CoTEJXhidaFFpV7bp7jqO3xW9h+JHkq86UnkfLWlm4WoFSCdJmUSYH8IP5fFdEMPyJp8UaWYZa24Nba7Hr/ZqCXhCDG59KyM4tbKucG5FwD8bHvW6/wCG+ZaUpJP1JUbz2j6vb4rsVx/sV+iPOBKRKyE9ib+yRevLHmUEJEAkWnc8p/pW29l+gGBfuK+4FoN+dYFtp5Gr71WCaZZswYGHw2kfVafMmdR3sBeK8ZZiC3h0pGkrPmF5SgW8yhsVbwDVcxeahZ8qE+/93Pc18aWuI1QDynesfjxkimyWzHNw234bX3vqXMlRO96s+VpDGBBPMTHcx+NUjDYOXAVfA696uue5k2MGgSACdPe3IDp3rHVTltjH9k4jg2+DMKEtreXIExPOeg6qPWvbLjjmMUoHQ2ABHSBNzyr1kT3/AKVFoQnzRzM845k1q5GvU4txUWmAPu+n41g280OXbKlxs8HMeUhWoIABN99zvVo4fYLWHFwJlRJE27ztt0qm4Qh7FKWfvuEzyAn+tTXGeeltvwEWKx5oNwnp/m/L1rpnFycdNFmvEquf5ocQ+pe42TP7I29Osd6jaUrtSpUigpSlSBSlKAVkZfKDKTBrHSgL/wABKYDWIxDvlKS2iU7wokmEn9ogD2qxIOMxAHgNpZaXdLrn1KSZunnBA7etUjhHQ5hsWwpQSpSEuNyQJWgny33lJiK6uMUpWkI8oQjf0EAdgK4tZxhJtkNN8GDI+EW2tSlnxXokukyRq5JBJ0+u/faue4TLx/xNaQAPKs7kbEdL7eldAwOOcOoghWrnFvxmaoDryms2ClwAVKT2GpJA5dapp6m+19CpLNl5aY8u/LcQB87/AI1EjGJ1lsxedienWsDmcGSlAkibnb4qvZxiHwvUDHMQIrNQTwVipN5NzMwELKVACO9zFa2GxkzEgHl0+aw54+64y28YkDSoxBJHM/P41EYXOXEnlHpWsdJOJrbJTH5alZtdXMbT6TzqPxfDTib6VD1H86msNmaVp8yR/lt+BmpTCZyptPkdcCRyMER2FIzlHAcn6KWhOIQYBWO1zW23w9in4Olah3BgfNqncTxMnYOkn4HuRWi7na/+uL9DtW2+Xop5M0cVwZiW7llZHUJJ/Ka28uwBg2vtPMe3KsCuKFJMFZcHvXhnNXnCoNJIBEGBuJ5k9+9HulyPL6NoNpaUS4f5E+lY8ChWJfBV9IuByA6DvWlicMvZ0X5SRa/bnU1kLZQ2FJ7367Cb+9Vn4xJSrLyyexOMhmBcAWE8+p7x8e81q8OO6MI+7HmCV3vuEqP86icxxZIUCSeXp/YrYzHGDD5dpsVvGLjcWkx/DHzWMYUkl2yUuyBy/MBhhqN1FJgdeh9JmfSoTEYhS1FSiSTua8uvFRlRmvFd8YpNvsN2KUpViBSlKAUpSgFKUoD6k10dvjJT7OhK0pWQAUmRB5xeD6/hXN6Vnqaamsg7ZlKlpZ06iIAFjHTmO9c54ttiSoGfNNjNxuPWa1Mu4teaATqKki0G9vf5rMcW04mJ3kgGypMCZIjl1NYaek4Stgs6MeHAFNjTqiFd42AHPcX2qCzLArUdyrvzta9ZMpxn6sIUpHktAV5k/kD7E1sPuKIB1GDcarQNudj81moOEsFrpmHJ0koWwoqBIJA36VX1FSTECR2qxZchQdSrcjmDuN/6174kwbYXrE3AJE8z+VXU9sn9k2QLeLV0E+t/ma3MNn4T9SJHr+czXvBLSbFNtxaayPhggAbnkBUtr0RyYHczwqhKmlA9lW/EVrKdwxOznpI/pXp3Btb8qwutoFkpJNXVdWTRv4MMgTcW2UlJ+DvTF5ogp0ypXbYCO1pqL1KVy9gKypwhEFaSkdTCR8mmz2VpHtr9aoJAi89Lc6sDmLCU6QQEiwqIZfbaTIdTqO8SefSAdq1cbnCdkST1IgfE396Sg5uibJDE5lE65IMQTPK1uRqFzfNS+vUbAAJSJ2A/qZNabjylGVEn1rxWsYKJFilKVcgUpSgFKUoBSlKAUpSgFKUoBSaUoD7NZW8a4kQlagOyiPyNYaUBnTj3B99X/ca2jxFif+qv5/uajqVFIikbxzt8mS4T6wfzFeHM1dUbrPwB+AFalKUiTbGbPf8AUVHSbfFfVZy8f+Yr5rTpUgzrxzh3Ws/5j/WsSnCdzPrXmlAJpSlAKUpQClKUApSlAKUpQClKUApSlAKUpQClKUApSlAKUpQClKUApSlAKUpQClKUApSlAKUpQClKUApSlAf/2Q=="/>
          <p:cNvSpPr>
            <a:spLocks noChangeAspect="1" noChangeArrowheads="1"/>
          </p:cNvSpPr>
          <p:nvPr/>
        </p:nvSpPr>
        <p:spPr bwMode="auto">
          <a:xfrm>
            <a:off x="0" y="-1096963"/>
            <a:ext cx="1990725" cy="22955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5604" name="AutoShape 4" descr="data:image/jpeg;base64,/9j/4AAQSkZJRgABAQAAAQABAAD/2wCEAAkGBhMSEBUUEhQWFRUVGBgXFxcYGBsaGRkZGBgXFRoYGhcXHCYeGBsjGRoXIDAgIycpLC0sHSAxNTAqNSYrLCkBCQoKDgwOGg8PGiokHCQqKSwpKikpLCwsLCkpLCksLCwsKSwsLCwpKSkpKSwsLCkpLCksLCwpLCwsLCksLCksKf/AABEIAPEA0QMBIgACEQEDEQH/xAAcAAEAAgMBAQEAAAAAAAAAAAAABQYDBAcCAQj/xABBEAABAwIEBAUBBAgEBQUAAAABAgMRACEEBRIxBkFRYRMicYGRMgdCobEUI1JicsHR8DOC4fEVQ1OSoiRjc7LS/8QAGQEBAAMBAQAAAAAAAAAAAAAAAAECAwQF/8QAKBEAAgIBBAICAgEFAAAAAAAAAAECESEDEjFBIlETYTKBBBRxkbHB/9oADAMBAAIRAxEAPwDideV716ry4b1HZZ8HmlKVJUUpSgFKUoBSlKAUrLh8KtaglCVKUowEpBJJ6AC5q34H7JMwdElCG+y1wR6hIVHpvRtLkWUulX9P2LY/clkDrrUY/wDHei/saxYEhxk7GNS+e33KruXsi0UClWvH/ZljmhPhhY/cUD+Bgn4qtYjCLbUUuIUhQ3SoEH4N6lNPgJp8GGlDSpJFKUoBSlKAUpSgFKUoBSlKA918cN69TXhe9R2WfB8pSlSVFKUoBSlKAVJ8P5A7jH0ssiSbkmyUJG6lHkB/oKj2mSogJBJJAAFySbAADc1+kfs54ITgMKkOAeO6kLdO8Rs3PRM36qJ7RWTpYB74R4IYwTMNJ85gLdIHiKnqfupN/KIHWd6nG2VAE7AWv6glR7D+vWtl11LTbhN4hcnny37QPmot7EqbwaNcqWsXHZZ8qTz2UhPoT0rjlzknoyPKCVTPmEpNxzKfbcz/AHbXRmCTI3Ex8jV+USP9qi063HVzISNQEiNSkq0kkfvEOE9lHpUPhsapCiVSSFuBQvaVhSFemgJHorsaqmzCTJlOKK1FMEaCPTSStIO1wNBEcrdK1c2wjShpeSlwGxC0hXMjmJTe0iPynEzjoVIMh1IAUOqJUBbsVGOo61uLfC1NlQBC5AuLGSsiT+1CB7GptohUzlvGvAQaBfwoV4RgqbIMokTb9ob9xFUQiu94jFBLa2V7pSCmwEpiEntAO/IiuX8d8L/o7iXG/wDCd2/dXuU+l7e45V06c92GXjLplTpSlbGgpSlAKUpQClKUApSlAZeXvXhzevsGK8qqOyz4PlKUqSopSlAKUpQHUPsH4cS9i3MSsSnDJGj/AOReoA/5UhR9SK7E4terDKsdf1dgtCjFt4MfhXM/sBBSzjVn6SplI/iCXSfaFCuoZjiPDDNgYIQb7DafaBWGpyUkz2rB+MhMxo1pCu6ErUYt10p9prBnmGs4qfMkhY5jy6VQB6oqZShLbWkQkDboKq3EmeBEwYMKE7xI9esfjUOCq2UnNIgc8zQB8tI8qXUFxKriFJE6ha8hJB7iTzqIzDGoWtvUSFLQFEpMFJVJTt6kQeQFVbN+ITqITJ0t+EhSoCoJJUowbEgqG9tVQzGYq8TUokkm5qqh2UcW1g6hgctlCoMkGTyC481xslYM+cdje9ZGVwVN7KH6xA/fQogED96II/fHeMfDmLK27dNprLijC2XIOoNqXtcrcVITB7pj5qNRJLBnpybuyI4sxJ14VzYKUdrnSdMpPb6oH75r5xBluvBvtq5IWoT91TYLifkJ37mvWPdHi4bUAUBJAOxKid/WBv1qUcQl9h5PIoXpm0kpUgmZvdUfBqkMNHQ3wcBpSldxqKUpQClKUApSlAKUpQGaDp7T+Mf7VjVWXQdE94j0Av8AjWFVR2X6PlKUqSgpSlAKUpQHS/sn4hQyxiW1TdTbntCkEx2JT81euJs91LShKrXSYMgXhKpHYpPpFcR4XzTwMQlRMIUC2v8AhXYn2MK9q6o1kJdxaWWQSkpSoKJt4ailP/iFgR2rj19147KNZOr5W4FYZC3DulKiSYjyib+s/NQmaLwblgphRPUg1k4ryd1eHbZY+hOkGTEJA/E2rkmf5Otl1UjbbSSPx1Ej1NaSm44oxcVLDJPibhhqbFtKjJsogGqsjh0pX5ynSdiVR8damst4efxWGU+ZlvSBq2UDP9Kqua4579KWhyQpJ0qi0x/LoBUqTawiIwllWdO4TUyiE+IjtBqycU4AHDLcSQdKJHcpOpN/4p/7jXNeDsr8VShbsrzSD1mYt3Brp2X4NSsIttRBJTAi1xcb7XipVyTi0ZpKLwyh4lmEsp3KZV8IUAZH7yo9jXrN8+Uwy4RHkZgC31EJB2N/MCK3Mzwa2lgKFlnSmZ59edr29etUD7RHw28GEk2ErUTdR1K0yNtoPxWOkrdG6TbyUw0pSuw3FKUoBSlKAUpSgFKUoDNy5b+/9axqrLPkjv26CsSqjsv0eaUpUlBSlKAUpSgFfpX7KMWl/KcOojzM625k2KJEn1bKPjsK/NVdZ+wpxZOLSVL8AIQSn7utSoBPMHSlQ9KrLghnZ8bmKUJlWxt7iquvKsNiXFLcSSAJJKjB6COlWDMG0raOoSkgqgdJMW96rzOEceZQ0yPqJU4okQE6iBJFiCkWj/WsZNnO1nJK5y423l5IGlJjSAOXK1c/+0DgvxnE4lkgOKQmRyXA3/ij8qvOd8QYFLKmi4lxbZ0qQPrB3ukCRUDxJmKHsMf0RwLda0EtoIKoNik9DcmN7d6h7smnEsclJ4Pe0PFM6VKERHT1rruAcHhjkT+dctxaQlpvEEEPBwJeBBBkgkGDt9JA9hV6weJQWwrVawIPIxf8L1eEttmDWbNnN8GlUKWfK2SoE8jH1WP3Rf3Nfm/PcyOIxDjp+8bDokWSPZIAru/F+Ncay7EqSbhkpvNiohClA7Gyj+HSvz0TVtNLk6II+UpStDQUpSgFKUoBSlKAUpSgMxPl5b+/+1YlVlk6e0794FYlVHZfo+UpSpKClKUApWXC4ZTighCSpR2AEk+wqyYLgRZQFuuobSTAjzmRuJHlkepqrlGPLBVorq32C5ggP4hg/U6hCxM6T4alAgxz84PsaryciwbZCYW6s7SYn0Sm6vSrDw7hm2H0u4dnQ4ib6jIBEEEE2BBIuOdYS/kQRbYzsWITrGnSADZQNgRG/bf8KqSuLMX+lrYw+HUpIc0AgQiwIJKzYQUgDsnarUxikrYSpMqlIIMgEqUQLkWEE+gA2rBhMPod8q9j4i5ABUVApT9IAm1/TnNR2c7KH9oeV4xxILiWlwR/hHUsRqmSQJsb/wAIqJyrMMSzhdRw5LSQJKdPlCRElKTPQ+tW7jjBFZVoIKokAgTe28dYFQfChfZb0LQACJuQQQeRnnO/T3piyjm6pmzg+IGcchaXGx9IgnYmALK5GYtvzFTuCywoSmCnT9JG8osLnqLX9apuR5cW8S4g2Qu4SQCBBCiFdhYSOxq75C/HkWIETM7KgE78o/I0Xk8ikuCpfaVmWjLXUk+ZxxLQHMaVqKj3EN/jXE6vnF+bqxeJVB1NIUUtjtMFX+aB7R7xDeXomFJHQ8iO4IImrrUUcHVDTe0rVKmc14eWg6m0qW2bhQExsSDpmIqJ8IzEGekX+K2TTVkHilZH2FIMKBSd4IIPwax1IFKUoBSlKAUpSgM0+Xf2/nP4VjVXoPnTptEzsJ+YmvBNCbwfKUirjkXBROheIQuFwUo1BsFO8latjtCRe4NqhtRVshIqCWyTAE+lTfCPDn6ZiPCK9ACSomJJggQB1k89q6jw7jsEwjwwhLDhUR5RqKk3I85JU5AIkAm4MCptnhvDrdD6GkKcUI8RMz01CDE3uTf3Fc7127pE0QiODmMvwL62jrcUm7i1BJCBEhJAsCeQubCq7xlmPhNow6bqQEqnUT51oQSBeIFx3mulcQZOjEYdeGU4EFQEm0+UgyAT239a5XxHlzn/ABZtDgAClpWggQkoKjHxpA9qyXnJWE0lZask4YQDCiR4aEEgG7iynWS4QZKZIAExtaxnayvAnFPFANoBWe3IAC0n4E16zPEnDukMNLddxCU6SNhoBBO+/nEbe0TUj9naiMS8h0aVAAlJiR2JBIN52rKUFKSFurJrGZEphsFpxwJSkyhPmM6p1AHe0iN+hG1VrK+K5bCzq8soMoJkpJ0kEA2AvBNiTXTMXGk1ROJMAR+sbOgmdQGypg6jF9UpBm83610akdqVHOys5rxiEEKIKlPbyfpQRpAHopJPrUfkvGmpcOAJSU+aw5Az8ifwquY3K3lKOpKioKsZkaf95rURlKp81vX+/wAaopxrk1Wgmsl9y3EHxS4rSodCbQvSAJ26j0I6VbMtbWt51aknwwqUk/e1Ig6Qfu7358qpXDDAX9RMJKYAsCUpCRPUAAVfzjghsknqavppPLOaXjg5vxRkaGcUfDhKTcCLA726DtVVzAaVpJsJhV9gbR1NqsueZgXHireAr12NVvOES2oCbAGPz9edZp+Z2aTe3JdOHtRaURKomDeQQd9UzH996+LStbiUg+bmR+PeongxwuNKmbQd+2/bnW/gVaVOvuLOlEmSqwJMDbe5ArGTkrRLit1mnxnkCsSpIZKZZBSQbEkkGZA9KpGN4XxDTZcUkaEkAkKBiTA2vc10h0DxELTfWkoUeRI8yT3O4+K9Zjki8RhlsoISpZEzMeU6ot3AuJrXT1nCo9Cjj5pW/nGRvYZwoeQUnkd0qHVKhZQ9K0K9BZKilKUApSlAKUrayzLlvuobbEqWQAP5nsN5oCQ4UyB7FPpS0gq0kKWbQEgzebXiw511djK0NL1JZdxWJ2KtKSEm/wB9R0Nj0v1mpTIsvby7CwCEobGpxcDzEi5VbfkE+gqExOPexbJedeGCwKUyAP8AGcR90ACyNfICSZ2NcD1XqyxwjVYNLiFTxQpvE4nBo1f8nUklPqsz5hvy+LVb8Pl6cAwE4ZJUAdZGom6upO4iIHSfU1DLcnU634mFw7WGw4BKFutIexD3RZ8SdKTyv6TvVvxeYOtp/VtpdWQP1Z8upUQSkiyee4juKtJ14lHkrOETjcbiw86AlCDISCOwjTe283mo3OeJGV5w2pbg8PDjRq3lQJJiP3lR7V8cz3GYnGDBLQnDIKil0IUJWlABcQHQDJ02tad6smL4Ey7woDYQ0vylwFRcbcTIuVGUzNxtapbUfy7INnEZklxWHcSQUpdgdYWhSPzKa3OHRozR4RHiNhY/vrM1UsryR3CShKvEbBBQu48yTqCSnkd9qnU504cU3i0CGQQwYFylYBKvQKIT6zXMq3B4R0lxy0VWM3TyPPb+dWMOAiTWk/hws325TXXN2qOZqzkuORpfUDN71rO5etQ1bCYmrVn3CyjiEFN9ZienxU/ieFQMOlvY7kxXEtJ2b/J4lOydrwh33r7nOcEoIBtzrfxuUFuZVVOzt28An4roTxRzbd0jQXiD5upED3MflXrBNyziXTfQ2sDrKrfgL1HLVeAZJMW5dffartgcqCMItvSP1gIM7jUINjYHl0PvR+J2VSKZwhjdOtJ5i3bf32IFWPHsasC40I1aC+r0QqQB8E+kdaojDam3lIO4MGDHOCZHrNddaysIQmSCp1pSJF0iUFIT8wTa9W1UoyUibwRXDrIcwIUoSpK0iTMWJAsLGUmfmprH4sMrZE6UkaVECwcJJ1DtfSZqG4Ywq2cIrxNMLWjZQNkalLJA7Ji9S4x6H8tC4lSyZ2kEzeSORFcsvyZaXNkhisGlwaVN60kXTYg9yDfa9q51x/wElkB/Cp/Vx+tQDq8M8j1CT329K6BluZqcw6QpQDgskJ3sL+vpXnBZqlK1pcjQREaRA6ykCeYnsa109RqVozeDgNKsnHWQpwuJPhf4LoDjXoZlP+VVvSKrdeksqyBSlKAV1H7HsmELxKhcHQkxOwkkc/62rmLaZMASTYCuw4lw4LLEsMz4i4b1AxBXJMHqq/pqrm/kvx2rsvDkxDHHNMSQpJTg8OdWhQjxHeSVe5mOQ9bbudrCsWjxm/ESjy4ZgCQ86RqcdWmbNotuI3Am9ZuEsSyxhUmNSEqdcUqLKDfk1G1gpy4nkQOVQ+X49xpl7HlMPPjwsMP2QpWkEGZkzPoO9cqlUscLCLNWavHfFq1qODw6jazzg3Uo2KAR9KBtA39BV/ylsIIkQQDB26Im/wDdq5vkeADZaSDqUshayQL6l6U3PLTf/Ma6lhnhplYKlmPpPYLPWPq6VXUnbUV0S40jmeEcLmYYIgXcVi1JvfUp58g9hYD2NX3H4IOpUpO6h+sTyWnaFDqLwbEelc7wL2l/LFwE6VvJnnPjOkT6aq6OzmrRfdan9Y2ApYkDyqEhSTeQNiOU1pqu/wDBk4tOzRYeLZCCSQRKVG5I7k2m8GfWs68wZQmFBCRJVKgISo7nvJN7dTWzjcIgjzIUncpO4BPOCOsW2I9bRimzICm0Kg/V5oF+fK9cW6sNmiXZanczUlhJASlZiJEp/l/fKofLOIX/ABHA47qIJCQUJ06TdBGkXtIJ61o4jMnQolfm3IFojeI2ryM2wigNcsLvFypJJ7T/APU860+RvhkbETSc0faJLuhzUf1fWd4MJFv6b15wvEOJdbUpwNpShSgSJsEkjaTJqOOWh0BSdS0zslzryCRH85racbShrww2s3JIJIIJMkmAJvT5JbSdiuiuHFPPKdU4saEWsJExJ5TYEb1zvGLW+9oSVEkwkCYkmB6XrqRw4CVJQ1GokqlRgki8lR6Vi4dygNKOIUhsCIbSmDKrgrJFiBcDfc9K009WskUo5ILA8HDDlOsHVpCgPy9+cdZqxYNuAFORA+7F+W5PWw671mxTQJKyZ7AnlvJG3vVdzLN9LTj6Y0tTon7yydKT6BRED1NZ3KciW7RzzPX/AP1z6p1/rFieRgkbDla1XTjTHqcwTCp0ABJgW3Teufqw5Stsr+/Cu5BVv7wav+ZtF7LmUtg20gJ3g7b136tKUSnBrO4pTeW7/cWN/wBtQSPbT4lb/D+IIyv6ua/gkn+tqi+J2nBhlI+6jw2zzvYm/t+NW/hLI2/+GoJPmVq2vBk7qOwnpWO2Lj+7JnJ0aeAQ74DagIhcyelvui0Edam82yTStK9QIWmec9D9POD+VMxMZeEwB9UAbTHb6j3r3w/mScRgJO7UxNvUaR39ajbhmN5K19p2RpOWtPImWVgKnovynY/tBFcjNd1xrIeweKw4M62yU+X7yfOn/wAkiuFqrr0GnCiyvs+UpStyTbyhBL7QAklaLDn5hXR+LM0gpmJQg6BAu46NIjkQE6j0rnvD6oxTO3+IgX/eUE/zq75nnGHcxCfEQQFuhUzZKEq0oASmNUAXn9qufWi3JFk2SOcOKAZy9oGNCfGV+6FFar8tSp/ConjDMT44QlUJw7JWALALVCARYXAUI7jlVxxORAPrcJPnUAb8k8rcqoj7CF/pjm+p1plG/MqUTf8AhRXNpNXfr/pKk28mTJHCvHoTqEJ0pgf+20U+vKuktY8eHPNQUZ2ESSLfw6aqnDOBSvGO6REJeUNuXlFh671Y3WlpQQALJjfoANwJ9qx1EpTLSbWEcwTjyU4A8w85KvV4f/qrrmSgjFNvTdYDazBMKErbM7X8yfeqI/hFpwTLnJDzp9wpEn0kV0bMMqWtlSSCeYOxBmQQJiQY510azSr9lbdkjhc1kaVkAT5Z5G3lM8v2ewArNiH5BGmOl+d+faqphC4pB1plQlDom5PoRE8xfma9IzkNKDbhJbVZDh3AJIKVdh1t3rkenfBCk48ktiMyLUhz6Rsd+X4jt/pOlimgpJUiElQnUIBvz61upxCFJ06QpBgzExykGBc/1rQfwxalTSSUTEESZnube3blVEn3yXtdIr+YMYhpOppawR94GCevf4qMw2PeUCtbiyQCLk/2TvVkxfECAIhWr8Pki3xXzJeGwsh3EjyfUhm5UvpqgeVG3c9heulOo+RdSayz3wnkKnB4z2oNG6UzC3Y3InZH73O4HWrJmmNDhudKEwNI+kAWAgWjtFauYY2xKzAtMgpAANgBHIWiufcQ8ZFZKGSUpNirYnl6gRVVoy1XS4M5ajeSS4m4nJWjDtjSklJWbyUk7Dncb+1eeJ31LDOERcmFKty2Tqj1J9hUWnLVnGpUtKg2gI86h5YQ0k7mx2mrBwVhvHxTmJcEx9IOwAsmfRIFdKjGCW3r/ZVy7ZV8/wAGU4lIIhCPDQPQeu/OuuBLTeES5pEI1HzHcIuAALCbD3rnGbD9JxD0Ea51IkgSUqkiTYDTMdYq3Zhij4OHw0eZwlSgN9KTJnmZVHwbCk3hGX5UVrip9QwbKVE6nXFOqki5PUe5q65OsjK2TsIJBV/Edk1SeP51tgAJCQmALm5/vpV3y/DxlzRVvoFzv7Jm/vWd1FUXlW2xnWJjDJg/dJKj/IXqv/ZnnKGnnELUAFmRMkyeiRvUrxghXgJgKT5ANSt7zYJ5TXOGlBhbouF6UpSZvK9JkHsmatpxck75KqnaO0MsqbegIWU30yoCU3IEDptfpXAM9wfhYp5v9hxafYKIH4RX6AwGMUrDshIKilCRKoKlQIk+YCT2J9a4hx5iAvMsSof9QjaLpASbeoNa6FW0hFsgKUpXUWNvKFlL7SgCSFoIAEkwoGAOZO0VZcQ0o5qkKb0w4hXh28rbYCgm0xCExHI9Kq2CxRacQ4mNSFJUJEiUkKEjmJFWjh10uKxOIMJUlpY5fW9KBpT3GvruKpPGSUyZw3Fzq1YlY+gadMj6StURz+7f1FRLy9OXtK8v63ELdF7hIKWxb1QqotpaE4dwk+dThGm86QAQY2Ekm5va0XmVzLDgs4VlsjWUtpUdXlCnD4hMmwjVf0rDaotV9EpItfAOJnGO33bWRaN3G5jntUrxh9pLOHUppKQ47cED6UnoepHQfNVjhZ7w8wUErCglh0hQuJCkFJ6WMVp8FcJN4vxH8UVEa9KRB8xF1KMbiTt61SMYrylwRMwPJWvJ0KMhJdfI7zoNu0zXRsnzEqaZV9QW03vfdCfi81D/AGhYVlGDbQ1CUoMBIERbpFanB2NSrAszqlIKbCR5VGO+0VSbUot/Zm7assOIISsqSiDEKG4V/Qio/FaL6wC2r6gOX7wH5/NbLuImFahsLKsf79608W8dJUCABuEkH3AmuYkrWMQ5glS0SWFX6xN+V/cXqx8PY5DxTocgndJVv6SYP4moXF4rQmD5mlTuI0E8xf6e0VAZlky2j4jBlJudJkRvy3rdRU1nkWdkOU4ZJS4tCSqYSTKr35G1t+oqMzXiXDNq0j9a5fygjfnJG1ciHETik+G446gcoJKfgmR7TWTC4ggQ24yLzJUQo+uq81b+n9ktsvOLwRxqilyUIF9CZAjrJEKHaoA8Ht+OQAoNo+pURPYVrYbil5o/4jSvVX5aTNbeA4iW+oqWtAbRJURYDrbmTV1GUFgr5G5xKUpZSy1ZTtrj6UDcz3MD5qRypKcLhltpuUNlR7qsJPYbAc6gcmKn3l4hafKLpnZIH0jpYSfWszGOLjGKWCSVkJ1ctMzAnbaqVtVEyt4IHh5Cl4qQfpJUpfIdb9eQq75Kg+Op1UgKIShP3yBt6DnVZwWG8MBpsStR1L6AbjUeXWPQdauHDWYNo1uT4i0ymehgTHbtTUdu+iZP0QHF+AU48rUpLf7KRuSCDE8zE1aBj28O2htAKzpCCpUm8VV8FqxON1L+6ZjoJ59PzqexrWrENISNVyqIm/0i23yao5O9qDjSSZo8bvuOpiYjTYco5WsPeqbwthf0nGhR21C3QW/JIqzfaXjC2nRsVcpHpMD3qP4Bw8JcMEGw1dAbn3rSD2aTkW5R0FeMb1qCinyyTI2SEzZXUATXBcdii66txV1LUVH1UZ/nXQftAzQNMpaQfO7JN9kbHnzNvZVc3Nb/AMdPbufZRKhSlK6CwrIziFIMpUR6GsdKAlDmCVMJQEwpJUSqd9UcotAtN632GXkrwyHkEjUlSUxKimxgg9jMHkeVQDD2lQMT1HUcxVhOcqJS6halLTJAV5iJTpO/Y1nMsiVyXFEZmCbam3Be+6Srlbl+VdMyrNcMQhskNqA+klKQr95Jj8K5Fw5iVO45tVgQlckDkEKHL1HzV5xXDiXmSFgk3IN7E3ta1cOp4yUX6Es5N/7RXkfo3luZ2kfyEj/SqlwDjYacbJA0rmCJEKHX1FV/PMmdwq412VsmSTHcGs3CGZaMSuBZSbgjmIj+da/GvjdMh1WDonjCSmR1+kgfIrVPlJEg+yviayuYx0gEQmLWHx7VhzLE4gICkqIttpEfMXrhqN8ipcUR2Ka0mEypC9wLaSb8+R/CoTEJXhidaFFpV7bp7jqO3xW9h+JHkq86UnkfLWlm4WoFSCdJmUSYH8IP5fFdEMPyJp8UaWYZa24Nba7Hr/ZqCXhCDG59KyM4tbKucG5FwD8bHvW6/wCG+ZaUpJP1JUbz2j6vb4rsVx/sV+iPOBKRKyE9ib+yRevLHmUEJEAkWnc8p/pW29l+gGBfuK+4FoN+dYFtp5Gr71WCaZZswYGHw2kfVafMmdR3sBeK8ZZiC3h0pGkrPmF5SgW8yhsVbwDVcxeahZ8qE+/93Pc18aWuI1QDynesfjxkimyWzHNw234bX3vqXMlRO96s+VpDGBBPMTHcx+NUjDYOXAVfA696uue5k2MGgSACdPe3IDp3rHVTltjH9k4jg2+DMKEtreXIExPOeg6qPWvbLjjmMUoHQ2ABHSBNzyr1kT3/AKVFoQnzRzM845k1q5GvU4txUWmAPu+n41g280OXbKlxs8HMeUhWoIABN99zvVo4fYLWHFwJlRJE27ztt0qm4Qh7FKWfvuEzyAn+tTXGeeltvwEWKx5oNwnp/m/L1rpnFycdNFmvEquf5ocQ+pe42TP7I29Osd6jaUrtSpUigpSlSBSlKAVkZfKDKTBrHSgL/wABKYDWIxDvlKS2iU7wokmEn9ogD2qxIOMxAHgNpZaXdLrn1KSZunnBA7etUjhHQ5hsWwpQSpSEuNyQJWgny33lJiK6uMUpWkI8oQjf0EAdgK4tZxhJtkNN8GDI+EW2tSlnxXokukyRq5JBJ0+u/faue4TLx/xNaQAPKs7kbEdL7eldAwOOcOoghWrnFvxmaoDryms2ClwAVKT2GpJA5dapp6m+19CpLNl5aY8u/LcQB87/AI1EjGJ1lsxedienWsDmcGSlAkibnb4qvZxiHwvUDHMQIrNQTwVipN5NzMwELKVACO9zFa2GxkzEgHl0+aw54+64y28YkDSoxBJHM/P41EYXOXEnlHpWsdJOJrbJTH5alZtdXMbT6TzqPxfDTib6VD1H86msNmaVp8yR/lt+BmpTCZyptPkdcCRyMER2FIzlHAcn6KWhOIQYBWO1zW23w9in4Olah3BgfNqncTxMnYOkn4HuRWi7na/+uL9DtW2+Xop5M0cVwZiW7llZHUJJ/Ka28uwBg2vtPMe3KsCuKFJMFZcHvXhnNXnCoNJIBEGBuJ5k9+9HulyPL6NoNpaUS4f5E+lY8ChWJfBV9IuByA6DvWlicMvZ0X5SRa/bnU1kLZQ2FJ7367Cb+9Vn4xJSrLyyexOMhmBcAWE8+p7x8e81q8OO6MI+7HmCV3vuEqP86icxxZIUCSeXp/YrYzHGDD5dpsVvGLjcWkx/DHzWMYUkl2yUuyBy/MBhhqN1FJgdeh9JmfSoTEYhS1FSiSTua8uvFRlRmvFd8YpNvsN2KUpViBSlKAUpSgFKUoD6k10dvjJT7OhK0pWQAUmRB5xeD6/hXN6Vnqaamsg7ZlKlpZ06iIAFjHTmO9c54ttiSoGfNNjNxuPWa1Mu4teaATqKki0G9vf5rMcW04mJ3kgGypMCZIjl1NYaek4Stgs6MeHAFNjTqiFd42AHPcX2qCzLArUdyrvzta9ZMpxn6sIUpHktAV5k/kD7E1sPuKIB1GDcarQNudj81moOEsFrpmHJ0koWwoqBIJA36VX1FSTECR2qxZchQdSrcjmDuN/6174kwbYXrE3AJE8z+VXU9sn9k2QLeLV0E+t/ma3MNn4T9SJHr+czXvBLSbFNtxaayPhggAbnkBUtr0RyYHczwqhKmlA9lW/EVrKdwxOznpI/pXp3Btb8qwutoFkpJNXVdWTRv4MMgTcW2UlJ+DvTF5ogp0ypXbYCO1pqL1KVy9gKypwhEFaSkdTCR8mmz2VpHtr9aoJAi89Lc6sDmLCU6QQEiwqIZfbaTIdTqO8SefSAdq1cbnCdkST1IgfE396Sg5uibJDE5lE65IMQTPK1uRqFzfNS+vUbAAJSJ2A/qZNabjylGVEn1rxWsYKJFilKVcgUpSgFKUoBSlKAUpSgFKUoBSaUoD7NZW8a4kQlagOyiPyNYaUBnTj3B99X/ca2jxFif+qv5/uajqVFIikbxzt8mS4T6wfzFeHM1dUbrPwB+AFalKUiTbGbPf8AUVHSbfFfVZy8f+Yr5rTpUgzrxzh3Ws/5j/WsSnCdzPrXmlAJpSlAKUpQClKUApSlAKUpQClKUApSlAKUpQClKUApSlAKUpQClKUApSlAKUpQClKUApSlAKUpQClKUApSlAf/2Q=="/>
          <p:cNvSpPr>
            <a:spLocks noChangeAspect="1" noChangeArrowheads="1"/>
          </p:cNvSpPr>
          <p:nvPr/>
        </p:nvSpPr>
        <p:spPr bwMode="auto">
          <a:xfrm>
            <a:off x="0" y="-1096963"/>
            <a:ext cx="1990725" cy="22955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5606" name="AutoShape 6" descr="data:image/jpeg;base64,/9j/4AAQSkZJRgABAQAAAQABAAD/2wCEAAkGBhQSERUUExQWFRUWGRgZGRgXGBoaGRgaGBsXGhwdGRsYHiYhGhsjGhcYIC8gIycpLCwsGB4xNTAqNSYrLCkBCQoKDgwOGg8PGikcHx8pKSkpKSkpKSkpKSkpKSkpKSkpKSksKSksKSkpKSkpKSwpKSksKSkpNSwsLCwsKSksLP/AABEIAOQA3QMBIgACEQEDEQH/xAAbAAACAwEBAQAAAAAAAAAAAAADBAIFBgEAB//EADgQAAECBAQEAwcEAgMBAQEAAAECEQADITEEEkFRBSJhcYGRoQYTMrHB0fBCUuHxFGIVI5JysjP/xAAaAQADAQEBAQAAAAAAAAAAAAABAgMEAAUG/8QAJxEAAgICAgICAgEFAAAAAAAAAAECEQMhEjEEQRMiMlEUJEJhcYH/2gAMAwEAAhEDEQA/APqSFksTf08Xr/ccM1ipVa7Cj7HaJ+763u3S8QUlibV769IY4gFqKruD2pDIm6aaNfuYTJyqNCHb8MMmcAAo/E34IR9jAQo5iplAqreoMBxE93ABFz5bbB9IMlIJcsWq3WB4pLkkODdiLxyQAM5Oavwl2an5eCSOra/z6/OBqDljcff6xJO4B8PpFEhWw5KRqGYNuD1eFpk3JUfDqOoF6eLxycCroTa7eLWsbwlMnpQlSllKgksct3Dt2d2g80gUWSZ1AQ3c2r9ImmeC75fMOadIx+L9rUSyEKKUJay181Nmdi294WxntpJAKnHu+5dR1ZIqbWMB5UHg2bATRUsCDp0hdOIuK2YDx+cZjAe0kqcHE5ggF0KcKN2YXL9IPJ40CKJm5jRIYc2rsObw6QfkQeLL2djVOzJqCbflbCITMYkB21IDdCxfprFQv2jY8/8A1sSA6TmLUPKQ4t4vC+H4vmKikiYOUhQoUO4qO9+8LzR1MtxKBuHqajSusGkSQlQoQB5vpFUePywyc9WapAvo48YsULYZgoqF72e8NyOLBQp8WXatD3gc7MEkXZ26+MKycSwKlBORqiur+sOSJwyguyWdq2Hf6xRbA3QCTypAzEtc9WF4YXiGS9X03jipfxB38rNCp02Gh+UB6ODzMa33q/lEveAh3LhqkfSIOzUJ6dPrr5R1azlZ/wA0hTg2cmxSwoKMT+VgZcE1fv8AeIS5rvYM1t/vBc9gWDne9IFnEFE1cA/Tw3gP+XszeJ+USMxJUdK/l9YipbbEaMfn1gnF3/kpFzYM7n8f7ROWQrWhFzCsrKRW2uwbSPTpgR8KXFCxIr9vuYhYwymimobMda/KrwaegkOGZ/ztCMjEJCXKWIJ71s41aGpKw6uYEj06fm8GxSRytt1vTWBLQ5p5xKbi0hJBv0rWPS0/tapF3HiQ/eHiBsHLkJJauhc/x+Vgk0MnMSzdXo+mtaR6Xh6mtDUVtvWI8YSoSFpR8SklKSHcEggW1FLbRz0KYP2/9rhK/wCqWoqWRzAGgZ2zLT/+R4xhz7QTykn3hOZGUvZnGm/WI8Z4WJbAHkBygqopRF1HcZnr5xXol2YsTd/4jN2bYx4o5hxnUXoNaUi5nSkgDMCBdyx0ZgG6xVolaaga2H3gmMUyQhq3ffQR0kUjIcwsn3SypJTnZQdnZKgxYEsC0c95lUSpSs5SwL6HRwWI6QLFpypQnQ6E07ne8ClYkZXaleXdrEPaEqyg+mYiW4YubgOBX5nxhXCY5UtWYqUxumrKAskm4HXpCKJ+WoV4O7nrBBiszZibVdvIRyi0LJplyvjA5cpyDUZMzhtosOD+1Ccq0LKdcpCFP0GV2AMZKVNUSQND+WhnBrzEhkkV6xS2TcIs3Q9o/eqyKyghINCwUXDMHq20W+G4k6WJSSb3cE9I+P4bGZF9AapctTroesbbgfHZc3MkKLsSxNQ300i0J0Z5Qro35Ypc1ZnYbwhOkFOYk8pqN26iBYTiacoIBPZ2oWvp2ixWsKqz0rR7bxo7RCysTNUCCFeGlvlDIxK81S16iu38xxUgO9tbNSsdkyi4L0AYBrv9oShrCT2zPUm+Z2PhpaAzJigAQWBFdTSzbdYNOTmDHWnl1gSJCgakHR4NHWcwWKBFRqw/+aN6k+URMwksGDU1+esGXhQ7hn6U84UXwsKWonpCyX6ORcrlKzZgSzA00Y7Q+JWZJSxep6/nSJoHMaN2t2MMKwtXGlulNIyFLEcXJyoIcPZzYb09YLL4ajICQ6j+piC47RHGKPuy2Utoblq6axPC4vOwAKSa10oweHFZJOFAICQwdj5GvUwxLXWoHp6wIzSaC2/4fWFzLKlZEBiACokGz6NfWDFsVllLRzbgUren9xnPb3iHupFMwJTdJqA/MB/sUnSt4tl4kIBKiA6g1RvQl+0fNva/2+UrELTJUPdghDPcJDqJ/a5NO0Gc9HY42zM4zFmanN+lIAy0DPoBFKk11Ggp9YLiZ+Yagklxv47CF1O7Ob26xGKN0mqHMMDmFCdoKvDTVl0glh94LwWUokB3b0jW4DhP/Wa1Oz6wmTJQ0MdqzJTnyjOguHcnc79W2hHFFSWLUFB+Xj6ErgvKc3MDcXbs43jHcYw5SQx5S9e28JCduiko2rM8VtYbt9oflYZSWdsxq1LmBYYgGt9CbDrHpMwUa+p189Iu2/RFL9lvJ4fQuaC4sB5VMDnyEkAISx1IpTvDmDSgI5iFqVYOo1NujRCfKSKOAGft2iFv2WtFPi8DlJ9XqYXlpILyzzJFjQkatF0ZJLsQczX/ANf7ipxOGZT2NQ/WKxlZKUTWeyvtKZicpIcM4JqdaCNtJxuZDi4eg1/CY+M4XEBKwqzElxqKUp2j6Z7LY9UxJSW/1Vqob+EbMc60zFPH7L0TMwBsWDjWnfvBBJD3FPF/GBTZoQpNRVxU0Nt9YLMmgFyQ1j9O0UbJUcXVyAHFKbNUt3jqQQKennAvcqqadDrrSC4RedIJLC4LXgJhC++YF6vcnSD4NVCwasJ4hTm7j8o0d98WFSPKOGLxKihxqah+tu0WGHmUBUAFt3vFUqTnWAgumra2q3a/eHsqgRU2qx8owuQ9BpssEMNjbW9jAP8AGyocEAsQO8Am4spBAIF7encwvMxylLQgOWBUS9LUTTUkwbQBpM8qJ/8AJ0FgaPtBsNhsgq5Ktz9e0Lz1qGlBX7012icuYmYRlYgdaAaBx4wUxWZX27wZLLS2bItaQpil06GteUqUOoj5djlHLkAAAbmKcqlPUFZOtXj73jJUvkC0oUCSBmKeUaX2j4h7QYRKSoIJWM6gJpr7wA0YXSwpcuz0tCT7LYXqimlyyXO1ewEcVMY+RhnDooXsb94BMNx5Ryls0OOi84MthUVL/lI1uFxSEouXpYH66xnuBFOUOwp6xomADkgWDuKgRjyO5GmOonZvEmSXLMKeMZPjWLC0nc9KAkxtJK5S0sMpfdn8HuYqON8NTl0fQMBudOkcmk9g70j53iQHIu2sGkkEZbXf82aO8Rk5VMxEEw6AZTEG7gh3B7bRtb0QS2XUnGGXLTkSlgWdqm13ieIwkycj3gRlB+IEgA9QHhRAXMSE/AG2Lq/iD4tAlpFQtNSf0q00FxEkM9FOiev3jM5rQ+sKz8Qf1XBehhkFwzgF6ElnCq31aBTMByOFAqDukO46xZIRsVmEZjltf5fzH0D2Ncy0moCDkodGUqvmLx89UXrv+esaX2Q4iuWSKsWBrf8AK1iiIy6Pp7Zv/OocPHpaisMACwbrRnhbCTQpRL76uSGv6wySwPe33jQmZAkxSQ438D4dYQl5kZgkjKCGDaEW84OACK9KEfXaIoRlu5qaEX8YWTHQocbMGiR1+veDy8QTUqa2+0T/AMMEMSaN09N4YwmYC59PtA5BovcEQAwZ0ln1oaQygFxe+n40CwpBq+jjrf0iUslKhX7eYjG0ML4xQlpKyLB+/bvC3DcEJeZRPMskqeoAO0S4gpS8iWsoE9MpesWa5VQSXAFqfjwyAyulyqirj8A8Ya4ZgAjNloCXA7OXDaEvBf8AGHQFqBvwR6WDlym1godK+EMlQr2Z32pW5CSoAKzBQFSxDFm1F6x8l4jKUKKYBJyglJFGowPQd4+14/DKUZiBlUCCokhgCbAG6TRn6xi/bXhypkhpclImJKAr/rqAAxCT6g7HrEW3e0WxtRPnU3F1zOPJogqTQKGsdx+BXJmqlrACk31DHY6jrF1wXAEoTS4J0f1jpyUFZqinNlIcUtNMxqBaGMLjy78h6El4lxHBZXs9GFfka+EIYNKUzHUzDcAwyqUbA7To1mD46ZYAKaE3BcV2eGZvE/ehKRQAtTbYxW4fJMYAJ8B6u3LGs4Xw8ZKU0drtZ6WjHJpf7NCXsyHGcCQHZqWOv2itwkjNRlE6gbxq+P8ADlMddh4uW6U+cZJc/wB2pkEp1cfTcNFsT5KhJqnZd4hKpIoFZmdpgCgtIZ8imDEbHwis4pi86c1ACkavUkn5CCTeLKOHZZ94sKzJOZ1ISpLEE6V0ilxOLUpIDMlNgN7PF4R/ZCUicg5kn9wDsN/G8OpxZWzAKWzE6m99Ng8VYl0Bq1n6w9w7DZgGWUElgo0T2JFoq9CEFYGwSavqGrsD94t/Z3DEcyi6STaqhlLWGkLYrAEBRW1BTKXcnyYUhjgE1KyuuVTuFftYaNaoECwM2fC5wMoAFzYizVsxvpeH5Ms96Hetoz/C5y/fc1SAM5Au7O7a9Y1srCUDG4cbeekXjJUZpKmLplHVwKV9bR5KTlAIJ1vetb2YwZOLBU2lKFqhjA5bBhrVyXDV9YnJsZE+ZgRVtqX18IJLmqAHKSGuQKxzBYcqCiq21T57GGjM2Bbo0FM4ucKoEaeHp46R5cvKStyaMz2b+YhhZbUSbfhiWMQWKQX/AC/WIuJ1kcJKYgEl1Nd+8MS5Je3XViNL6wGUSkDM+lT2aGhinRRqUob+PSFQQcyY6wzZW3ZzE0lQfQixe/duscxM4SxUOa5W1+cCwxWr4+UbXPjDWAmqXzEEOV+XXoI7NwQqFM5qCOn1pBEYU5gSdKMGD9u14YlzSXe6anZ+nSkOloVnwf2rAXi5rOxKQHYPZz0cxoOAcOBykUcFIL67N2EUntVhhLxs2WKhKswJ2UAWPZRjV8Px0mVLAKkvlYkmnzjzsy6R6uLUbM97RYAZix0tq8Zedhsig7Grfz1jRcdxYdTTgsirghjuIpZU1KwNfpFMVpAmkW/D5wTQMLf0fSL/AA+MISwLvp83jIYUlJY/zFlh55F3HjeI5Iu7Lxpos+L40pQSohm2DvRm8oyMnCCetypmLlnLA67eAhnjeLVMOUDcgPttCuBSpBBGYVFwdttesXxxcY2Rm7dHsTw9EtXxBeyhUHdj4RX4wJmTTkTdgAO1/Qw3jJgIrcmg070pD3CuHpBKxRr9Oo7xXlxVsnw5Oiqw+DIlqcEPYeF/pAZGNMvMk5SDQggEUq42MWOO4j7sUqrr+lw3pFDMOYh9TFI3LsTIkuhxONJol73L/gicmYQokFgkVI21tpaFFSqHKo9QHB8jEMCslQBoCWc2PSHokfSPZORkC6rSpgp6MKAENqlx4PGpwuOdAYkF/Ibg7fePnvAnSpRCgoh6pPLW4fqH9I2nDJgyJCaAv1832joEpjRwabgavU1JqXJ3cwkv3gFLauHIcmsPGYMxALkVpqe7wVA9H/qpgy7FBcNmFKaMTRu1zeGMQM5enYadIXOGIIKa3o4ow6R5eKUlgR5H5x1nGtQGBYNZtaU+rxCaXKXoQCD1o7QcKFezf3FfPxFQNasTeu0LZ1D0uY9yDrS1ukQmjIAWqdLhzApRo4obUGnh846Emlsu/iIBwbI6gpQuCGFomrFj4gGFq3ftCyJ9cocgn11ttBhMrUBg21Sfm0Cjh5akpSCbUBpSsZv2z40qXJUlByKDKq3MxqnpcNDvEcelCViYoIZJUknXLVh5R81497V++ItkUhZubBiwpU6eMNN0gwi2zLcXxRM0qz5lfqVorepv31gE3GLKXLMNhA8b8Vb+n9NpCgxJIy0aJpGq2tF5wnBpJdbHYGz7mH1+z8s88onMX5dm3FmPSMzJnKB5Vaw0jixBBs1r08YnLHK7TKQyR9ouCQm7Kpsxgc0O7FgPTvAsJOE1FVBiQNLnrrHkTCgqQS4BINdoVRKfJ6ROXg33JYVBTTsLmIqJKFZaHNQDX/ZjYXHVxEpCRchQq9BYCtftHEz2zqAAzEnsHsO+0NQtnsbhklLADQPZnJDdQ7RxHCsQlIcoyquxe2ppHlp94QwYFj5WAHeNIuUfdVYMkWGunlWIym46KqKZ884oTnD+e/XxhMivp94sOMVmChDBi+5rCKZfWN0ejHP8iTFwfMiAzlkqD6bXg8tIYuWYP3gmCwoKhmoGzE9ILENNw1BCqZsgDgKYHKA/ix1MbfCJSAU1DOBrVv59IyXswErDgF8xDu/IDQVs5Dnd40h94lizhyGerfK3m0GJGbtjcqUzksSb9KNpq8MSUpUALWfXS+94UkT1B8qa/wC1PlBpWYnnDEgGhsW+0cAalIVmJckgFmoBXVumsMTZSHdWYE3H2fSK2XiGLGof8aCTJiv0qJHYjXZ6GOo40qUZRyl3NHOv48CxQKgAW5XJd/QiJIYaUf6daxFySq+noC/ziNlKOow7irP3PSDBanIDdaaG8CSDmy7AdbvEETFsoEM+taD7xyOoYmKqS+UMTe9gbWg0pHvAKkpNQBSoNz3EQK0hx0PrSOpBAFPt3hlKgNAcbw5K0Lo6lIUHIc60rYdI+RcY4WqVmzDLlcXoQog30IItH2yYhISurOgl9QNfJo+Oe13Hfez2CSmWeZA1UwdJI3ND2hJ2NiWzJYyWWBYgGtf1dR0hQND/ABBayolTumhCiXAPTQQnNUGYQy6KyWz2ES772EMGTQOQXIoxeFcOOYN6Q8mWC5JPcGof6QJOhoqzstMyWaBnNheDf45oA5Uzk9T9YCuUpLKKswdn2OkGmIKSxNCeU+vzhWx4qhhSiFpd6EMxfb7RyavmU4pto5MDTiQk1B8dYLKRnzUokEm9dj4vC3RRRvoLw2YSvmBd0m2jt8q+EaHETmChpb6wngsMEkqIZVB2YfcmC4s03rb+NoyynykaIwpGL45//Unz8oQSC1/wxY8blcxPQ/WE5SWYq7dI9CD+p5+RfYlhZTk2Ogfcxa4Hg02csl0pT+pZ5XAAcJA/DDeEQJiklKC5RlJGhs/pGp4XwoywhQd0qt036isFOyc3WkH9nODCWhTAtmDBtG/DFziMCAHBo7sDbw2iOGnZnAJSSRcO7BizdIsfcgg17bgfbpFlog+ylmzczgBu3SvrHF0DN4js58YspkgKB0B12O/SsDk4XkAKmUKHuGt0MKcK4YJLVsPE1g4ks4ChE8RJCRYFnbeux+kLJQs1USnYFn8X3jroJo1Ztq1P51aHVJAST+k1fozkQrMopwA5AD63v/ERnIBDuSWo5YDuLM0ZirJpWWcU7u9fUhoinECp12szQBfFkIFVJ7khorv+SzVd7Nlqa1oRpDIBdysK45z4DTvDSwWDBtrnoxp4xnRxZbfDloWJID+Goim437TzkoyoKHUS9WLM1K6fWGcaVsC26NPxPi8hCFhc1KVZQCmlczhvrHy7iXDlkSjL5w5AKWLbeDC14s+GYRUwlKAUcpUXLkJ+IauxO1bwliPeE5iPjUXKVUEwDlpmzJsa6gmIKTns0JKD4mfxc8rVNDklSkmwcqsWbTpFXOQXY0i5WPeTjLokg8pVRqWpUOT8orcTIUklKkl4dOtDNWIuQR0hpE4KVXW5tbtCgVWlRHlXcd4o1ZO6LEqWkAmqHo+/2aC4jF5kEMAGoHe5DDu8JiYnKb1/G6wbAIdbkUqwelNTCNVseNt0SSo0Jq13L0+0aHhmDbL15ms6r/8AkaDtCcuSkqa4FdL7neLfDTTRrV+0ZcuS9I2Y8fHYypg+nM1/lCmLN387flIaTMYVv2ZvCF8VKuXubtEChm+J4YqW+lup+94FO9nZ7pQJbm96AHU6ADzjW8FwkqYuYial8wBTcEEF3BFjSNKj2YQkNnmlPxZM3Kdno5G77xvxNtUjBnaUiq4FwREuSlaVKzKUQoqtRwG2SRUHrF3hpwCiOgEHxgSJRBGUhjbTpuIURKCVOwy5Xc2/KxoWkYm7ZzD5SrNs+UhVnobDYCLKRMSBRQ8G86xQygApkGhNGpt8xFms8mU2U353FYJwdEwmijQJGjZtgAfDzgK51SCPhau9AX6xMKUQwdgR5fOAT52WulGpb6R1nUNYaS/MSlRAHhHZ6srOkef8QpILCidTrvAFoKlqHMMoSGzEbmA5IZILifaULWUh0pBTzfuP07QGdPPwpfMSQ6xQa2HxnLYUikw89CEkqBKlODYZdQS96828Pf5MxagtIyCpDpTner08XHSHpdI5hU4hKMxXmCqpJmZSWFARloOzCEJU1aiChSn+H3iiKp6AUGmmkO4bBuutSQ7m5FaV0Y6jSG1SKgskkatct8mikUKxSWUy1AZlKdj2N6dGivxsrOrnSOVeYFwe4cfloZ4xLCZYzBRK1BiAaE6mtrx7GS2lFKRUOc2wNa+MYPKm3NY4+zTgilFzY7wmUkJJDlSnJNmFWS+41bYwvi+CJK1JJJcF+u1+tX6w1gW5WcOnl7H+otP8bOw+EszfJvo8XUfrSISk27MTh+BJmqQlZZQJSFZbC4cpZ2buIPxfAJyqWpARlTlU1SS9+xA162jQ4jh3KQUm75k6awoJzkhSXYtpYh3HWIzxlYZWj5diVczBizs1H8oEmSGc0/PlGr9pvYZRUteGcskLKHqoF6IOqqEtGXkTAb0a4t3hk9FE0yMvBFR5Tbyh3Cyamgeg84ng5z2/sW+sMLACgH/iJyk+i0YrsZkBnt/Tw7LmUDbBr9Nvn1hATqgBvqLv6QyucMoAs2vhGSSbZpT0OZyeneGFpzACh/sRW4aa7Dw/OkWciqS48tn1iclQyBcMl5cShQL6FjQDWNfN4olJZSuZnCmoOn1rGME73axM2/D3vF9I4qmiwHSHBax1eseh41SWzzfKtSss8TjkTEnKsGjGoPmPG0AwyFIKTUgghlCx8N2eK9HEkEv7tPM+VaQMxDkVOlDe8OYHhaglXu56iXsqpGxLXbcRv+ExcgGNUFJWp8hBBdhTZ6tUiHcLOKkpKixYVpQ6+DfOKicsoTkxElSUn4ZiFJKVf/Q7ilu0WOAmslyQpLCrF20dutH0iUotFE0MrmsQB4VvCq5oUW5qs42Olo7MXQBxYsRYg9xWOS1FPIKXN7+MDXoJYE5U2rvo4LF45JmpqSWJu/SF5CyRd9ej9Y8Mahy7AvZreUJQyKSTIQkBCQ6sxObK6lP+0aNvesX+HwbJJZgohnbls7nyiq4eBKc1G5+X50h5GJUohILChJvXx2eNVUSscw0hKTmS27kaWPeBYg5QrU3HT6RKVjTLQUkunmY7PVj4wvw/iQU9K1q1d/veCkgNldxnM4AyZUkhw4IJoGGzXguExCRKeqi5SCRUl2uNCxvFbxpKRNLkkvyi4YgfF5m0OezSilZBAAUkKboa6+HmY82S/qEzbGvhGeHzMjBgoAgpJ/S9wIucIoLUVJZ2FD3v8orP+NEtRMs5kq0/bY/J4lKnZV9xQj/XSNnRlLWbLBIUXHYmv8wpOwAAUsghOXMfDXu0FkY4muhtv1feGcVPSyQa5izH9o+Lv/MI1YLoz+FQpAUo/rAYXygDlB7F4ouO+yiZ6s0o5ZhBJUzBahoQNdHrGqVKyDIU6MLEkElnA1IgSFBKKPQ10oRCcB1Jo+WS80pZRMGUi6daj87xYBQN7/jRtuNey/8AmAFRGcOy0ts7L6NWMFPwk7DryzaU8GGoO33ic8b7NOPInonMJZ60buCYNINBtvvEhKzAED6bhxHCggsRQDyiFmpRYWQuoFq96Wt4xaSnAYajXwirlrY2/KGLBEwtW39+PWJSQ6YHiCb38OlTCP8AyK5SXlnlPxJPwkhnppXW8MFblVXFWvqP6gM5D3/UNd+j+UVxy4kZx5FvwbGpnF0gJSSzE1QpnPeL/ATylgk02s5oRUVj5rhpvu10DFx5/eNrgeIABLg3d9unTUx6uLJfZ5WSHFl4QlZYhVi7l8219vrHFKyZkhnZxsQGowMP4VQ5LMknSwevoYBjsKlRcOO9al6DpFRBWdhsiygGgyZCzNmBp4EGISUOb0NK2f8AuGhigUhMzTd9WbxvHhgykkD4XceVjGOaaZdbCIlkpOXTNTVxox6xFMrKpWZIBJetXcQuMSZdF11Cq10Y/aOzsdLfmd+8AfQopYUpktVgw9X8KwUSxlUxZagQOwvarUvAZcoZlEKNN2qftBkPRIsRU0NNvONTRBMRncMmEM6kkswBsoObfqDAQbBYTmGZIKDdjlJSXFeukNyEu+YGtK2pV/BoOrKSUXWleYFPVIIa93NIRXYWIe0OFVLS+VyrKC133fbtAOF4mxBdTBBFKuvTrFlxlHvJeQLAZi9yWskPrFdgZDZSwDEHaozG/g/jGLyVxyxNeBp45I0E1KUkKDBgCAnr0t84puKyigpUly+YA/uBAceFYZ4dOV7pJWVJJCktT9Ng3hd4rsbi3C83KmotYs6WG5NI3S2jIEkcWyBJmg1YJ/cToB+4xY8PmLC1TZg+I0cuUooyRoCSHMZjAylsozWduX/VCg+UdAo369I0HDcQVJKSaGoO5AZgd6QnE4vZyBMAIan0tFfMkF3eo+IAt5wSXPKGI6VNQ3WCzcSkDMOzOC/Qm0dVAKvG4z3IUp2SMuYP8SczFv8AYO48RrA+J8Nl4mWApyA+VQLEN11roaXguJwilrC10A+EAOEf7Hc2iInlOY5eQPnGqWFVf/Ni2xeG/JUzuno+fkzJU33cxISaBtOhHSLb3RUnMx0NNWpXrWNBx3hCMQjMlBzgMOhFR3SQ48toz/DklBCFA5hTLcvt5ax5nkQp2j1PHy8o0yvWCFO1Pkdu8WEpPkB8z9AYljMLzBnIHmD+WhjDyMrAl22sW+rxnlNUi9FatBqBZhptaOLmAJYv9PGLZUpVCxZquC9H3FIr5t7E7hjW1bXrBUrClRmcaeZwSfodB2jQcJxXvMOGJzJVzVdy9CBpQxWcUw5HNlIBAq2rwD2bnFGIyucpDtvlIPzj0cLTo8/PE+j4HFrUhKdDzPWgAH2h6bMUEBwXJDgXbQ1sfvFRwCZyBRDtmAAdwbt40i4UDluy1GxNvKljG+JgYrisQCRvmDP1LV6RORisxUl8qkHKFWd7Pvah7wKVhcykhT0V8t30iE2SlOZYABOXM7/DVz2faEaGTIlUzNlUTs5qDrTpCkuWFlR8HrVndvExYZ+ZKFHsXcWpY03gcrArDsAXJJqb+AjPKP6KRYXF4cJluGBBZmqQ+kdlyHQz/qZyLFnrEF85NBX+vN4ckHla4ckvcHcPFm6YqViqpeUjnfQhj5eUJYxapc0jK6nTeoYWruxAaLcS015SxvvXb+IpfaYLoE8pSrL3Ck5knqQUx3INBcfNzZS3KokiliAW8QTBMKFLLfCVJ5Qf3Wf5wtJPMA+XOEqQ7EO3N9R4xyXOyTAouW5RRuZNSOrDzcRi8neWMn0asNcJIdnSDRJJJGZQAsKgs3Z4r8YSoISzKJzdeRy5J2NB2h2bOCwSSavUX6dtjCc9Sc6Gd2UHL7A+hcRvataMS7PLCStLPWngdPzVokuUUq5apckaX3bV3BgXFJoPwqL1DMzNSvRxA5GIUoFhXY00rrU0cQqasJeYbFOCV1ZwEm9IFOWU3F21cHa3rFeFOA75n3uSKGmhMHwswpJSXIUCH2VUjx+cc47sCd9jmDxXvQA7dzQ/fWJ4xQSXc5iGUnQ6v3Z/KAYfDp92AKFJqAzhz8oJPKloDVKSCKsSA93vBiwNCGGmFSGKmKTp8JA22o1IS4oaiaqoDgsP1EHIaEdu8EwacmYTP1kqc25j07CKriuKqcuYIapNQpQU4y9KRHNGEotFcUpRkmPSsZKIDJOYJDjcvcqqYjjMWJc1COTmSFZgapzVApTvvFOZ5oQGp5jV/CFOIEtmSMtwzfl7x4nxWz2m9WX4xQUFsEjIbkuFVI1NKx2SuWkJJQOY6KIA6s9+8UXCjc7MRSz0p0vBpmOYkgBxq2kc8bi6RyakrY/xfHIyTJTIKUMtyoOoi4DjXo8Z3g05P+RMmSkqSkIFHDh2cUFiUwhxfG51OQA5owgvBifdlnBUq46fPtHpePi4Uzz/ACMl/VH0Tgk4qSsZgCXLBwwLV7vSLMIU4FXvegGw3L1ip9mpasuZYqaNa30tF8pY0HM2u/hHoxlqjC17D4dblTltO5elYTxK2CiAHGg2u8SxGIypVapcU2rCeFxwJ0vrVhfyeKSVIRdg8LOAWU/pLEdCX8rRZJnj9Sspa4bmHV9YqZwGdRYh7/6008TEgtSu23XX5RGr2P0NI4oFIDAFi1PmenSGZQIU6S6ToK+hqBHz5HHcVI5ZktKwnUiv/oUi04T7ZpJCZmaWNxbao1/iIKcZbTLOEo+jb4cJKmOYZXIrUg2fY39IS4vgzkfKSEqCgd2dxvQk9oruGcdEz49SzkULOzta0XOPn50EAhgM3hZTHXQxRMVmYVKIKRlNVcoJbLYu3p5w1xSckPMqah8jkFmDgfvBDdYRTjVJnJCjmAcOoaO/faohhOJSlagQSM2t61Nb6+ggygpKmBScXaDYGdnOQgJcZgRZQo+l+ggS0n35KWYIP6qAKIDV7R7iqU2BNKgNS9Xba7iEMLjQxSXNXJKXKiNT0A8KRn5yxKpKyvGOTa0FxOJ92o+8HKSwULijCsHSBkDkHVwNg4PkbRVTcQFElZTmoxWlZdw+jgA7UiKE5JjcmUF1VUEgEbtb/WEfkxvaH/jutMtUTUEfECdC+rm43MTxHEEpDhOZIA+F7gNr+Whb/jUc2Y5iWITUBWw2A6nWJzsWJJHIGSWYC27O+ouOsJ/MbX0VhXjJfkw+Ex82v/Uwf4lqALbFtYlOXzf9iyUqLhKcyQ9jXYHWFpqluCWWk31NXonZzBsjhIY0du2g3ifHNle3Q144f5OKnpdghLUZ3Lmu8CnyE5cpSlgQVMljs4N+sTRcOHaGp04KAAF6dh94rHw1/c2I/IfpFGvCy5hJkgMSSxsQwa9lAjSjUiuxdAQSQQzg2HhGgwuF92EEaEg+f2MMe0HBRMQooSAsB3Juw+F9ekNLxlX1Gh5LT+xlMHNYEWZx5bxW4zGO4hkTiEqoQX1pfvaEcLgFzCVXCS17kaCJ48dybZfJkUY6AyMF7xQKnYaan7RpOG4E50MkJSksEjQQbC8M90AohLs9T8PQbmLDDTWUGHMqpFwBG2MaPPk7dl/g0qAJSh02d7AbeUNBTJdKnBevXrBJmIaSEAF8tmbdz3r6RXEJSke7oDa7038Xi9InsJkUUcxBc3Zg30hWTKSCSPL597RPHY4JCUlTuABy/qq4OnjCQExl8xQGZkMdrkvvpaGkKhrGLZIsMra3fd7QBGJJq34IRxo94pLqUQC5D3Ap4loKk/tJAiF+inG0XWLwyS7jf5xh+N8MQllJDO9BbXSPR6PnPFbs93ItFHh+ITEMEqIGYFtHtrH1HhGIK8OM1SUmtjQDaPR6PfgePkM2BzzDqkFvF6w9w6TmUpySwzeJoY9Hop7JvolxKXVSasEgjvaK/j8kIny1JJBUJbsWouhFNI7HoEl2BAMXhgid7tPwrDHcBxQHSFZ2KUl0O6UlRD/6hh6R6PRn4q+vZaMnX/DS8JkicOck8zX8YJicMlCCQAatzVuY7HorGKUdISTbYDCTyFEABjTe1dYeC2S7C5+Udj0KgMhNFAdSl/6e0HkoAS/ePR6KRAzktN/9qnzAitxijQOaFvpHI9DgMdxzCAYkyw+VSwDWtYvOFYVKKAWVlHascj0Tj2yk/RYcXTyNuQDAPZ05l1q5PoKR6PQ8hEaaZNOXwNe1YVMsO24fxLH6x2PRRdCsV4gh0KJuHL9jSC4UOgE3UAT4x6PQ0uxV0Uk5XP4/OGELaPR6I+yno//Z"/>
          <p:cNvSpPr>
            <a:spLocks noChangeAspect="1" noChangeArrowheads="1"/>
          </p:cNvSpPr>
          <p:nvPr/>
        </p:nvSpPr>
        <p:spPr bwMode="auto">
          <a:xfrm>
            <a:off x="0" y="-1036638"/>
            <a:ext cx="2105025" cy="2171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5608" name="AutoShape 8" descr="data:image/jpeg;base64,/9j/4AAQSkZJRgABAQAAAQABAAD/2wCEAAkGBhQSERUUExQWFRUWGRgZGRgXGBoaGRgaGBsXGhwdGRsYHiYhGhsjGhcYIC8gIycpLCwsGB4xNTAqNSYrLCkBCQoKDgwOGg8PGikcHx8pKSkpKSkpKSkpKSkpKSkpKSkpKSksKSksKSkpKSkpKSwpKSksKSkpNSwsLCwsKSksLP/AABEIAOQA3QMBIgACEQEDEQH/xAAbAAACAwEBAQAAAAAAAAAAAAADBAIFBgEAB//EADgQAAECBAQEAwcEAgMBAQEAAAECEQADITEEEkFRBSJhcYGRoQYTMrHB0fBCUuHxFGIVI5JysjP/xAAaAQADAQEBAQAAAAAAAAAAAAABAgMEAAUG/8QAJxEAAgICAgICAgEFAAAAAAAAAAECEQMhEjEEQRMiMlEUJEJhcYH/2gAMAwEAAhEDEQA/APqSFksTf08Xr/ccM1ipVa7Cj7HaJ+763u3S8QUlibV769IY4gFqKruD2pDIm6aaNfuYTJyqNCHb8MMmcAAo/E34IR9jAQo5iplAqreoMBxE93ABFz5bbB9IMlIJcsWq3WB4pLkkODdiLxyQAM5Oavwl2an5eCSOra/z6/OBqDljcff6xJO4B8PpFEhWw5KRqGYNuD1eFpk3JUfDqOoF6eLxycCroTa7eLWsbwlMnpQlSllKgksct3Dt2d2g80gUWSZ1AQ3c2r9ImmeC75fMOadIx+L9rUSyEKKUJay181Nmdi294WxntpJAKnHu+5dR1ZIqbWMB5UHg2bATRUsCDp0hdOIuK2YDx+cZjAe0kqcHE5ggF0KcKN2YXL9IPJ40CKJm5jRIYc2rsObw6QfkQeLL2djVOzJqCbflbCITMYkB21IDdCxfprFQv2jY8/8A1sSA6TmLUPKQ4t4vC+H4vmKikiYOUhQoUO4qO9+8LzR1MtxKBuHqajSusGkSQlQoQB5vpFUePywyc9WapAvo48YsULYZgoqF72e8NyOLBQp8WXatD3gc7MEkXZ26+MKycSwKlBORqiur+sOSJwyguyWdq2Hf6xRbA3QCTypAzEtc9WF4YXiGS9X03jipfxB38rNCp02Gh+UB6ODzMa33q/lEveAh3LhqkfSIOzUJ6dPrr5R1azlZ/wA0hTg2cmxSwoKMT+VgZcE1fv8AeIS5rvYM1t/vBc9gWDne9IFnEFE1cA/Tw3gP+XszeJ+USMxJUdK/l9YipbbEaMfn1gnF3/kpFzYM7n8f7ROWQrWhFzCsrKRW2uwbSPTpgR8KXFCxIr9vuYhYwymimobMda/KrwaegkOGZ/ztCMjEJCXKWIJ71s41aGpKw6uYEj06fm8GxSRytt1vTWBLQ5p5xKbi0hJBv0rWPS0/tapF3HiQ/eHiBsHLkJJauhc/x+Vgk0MnMSzdXo+mtaR6Xh6mtDUVtvWI8YSoSFpR8SklKSHcEggW1FLbRz0KYP2/9rhK/wCqWoqWRzAGgZ2zLT/+R4xhz7QTykn3hOZGUvZnGm/WI8Z4WJbAHkBygqopRF1HcZnr5xXol2YsTd/4jN2bYx4o5hxnUXoNaUi5nSkgDMCBdyx0ZgG6xVolaaga2H3gmMUyQhq3ffQR0kUjIcwsn3SypJTnZQdnZKgxYEsC0c95lUSpSs5SwL6HRwWI6QLFpypQnQ6E07ne8ClYkZXaleXdrEPaEqyg+mYiW4YubgOBX5nxhXCY5UtWYqUxumrKAskm4HXpCKJ+WoV4O7nrBBiszZibVdvIRyi0LJplyvjA5cpyDUZMzhtosOD+1Ccq0LKdcpCFP0GV2AMZKVNUSQND+WhnBrzEhkkV6xS2TcIs3Q9o/eqyKyghINCwUXDMHq20W+G4k6WJSSb3cE9I+P4bGZF9AapctTroesbbgfHZc3MkKLsSxNQ300i0J0Z5Qro35Ypc1ZnYbwhOkFOYk8pqN26iBYTiacoIBPZ2oWvp2ixWsKqz0rR7bxo7RCysTNUCCFeGlvlDIxK81S16iu38xxUgO9tbNSsdkyi4L0AYBrv9oShrCT2zPUm+Z2PhpaAzJigAQWBFdTSzbdYNOTmDHWnl1gSJCgakHR4NHWcwWKBFRqw/+aN6k+URMwksGDU1+esGXhQ7hn6U84UXwsKWonpCyX6ORcrlKzZgSzA00Y7Q+JWZJSxep6/nSJoHMaN2t2MMKwtXGlulNIyFLEcXJyoIcPZzYb09YLL4ajICQ6j+piC47RHGKPuy2Utoblq6axPC4vOwAKSa10oweHFZJOFAICQwdj5GvUwxLXWoHp6wIzSaC2/4fWFzLKlZEBiACokGz6NfWDFsVllLRzbgUren9xnPb3iHupFMwJTdJqA/MB/sUnSt4tl4kIBKiA6g1RvQl+0fNva/2+UrELTJUPdghDPcJDqJ/a5NO0Gc9HY42zM4zFmanN+lIAy0DPoBFKk11Ggp9YLiZ+Yagklxv47CF1O7Ob26xGKN0mqHMMDmFCdoKvDTVl0glh94LwWUokB3b0jW4DhP/Wa1Oz6wmTJQ0MdqzJTnyjOguHcnc79W2hHFFSWLUFB+Xj6ErgvKc3MDcXbs43jHcYw5SQx5S9e28JCduiko2rM8VtYbt9oflYZSWdsxq1LmBYYgGt9CbDrHpMwUa+p189Iu2/RFL9lvJ4fQuaC4sB5VMDnyEkAISx1IpTvDmDSgI5iFqVYOo1NujRCfKSKOAGft2iFv2WtFPi8DlJ9XqYXlpILyzzJFjQkatF0ZJLsQczX/ANf7ipxOGZT2NQ/WKxlZKUTWeyvtKZicpIcM4JqdaCNtJxuZDi4eg1/CY+M4XEBKwqzElxqKUp2j6Z7LY9UxJSW/1Vqob+EbMc60zFPH7L0TMwBsWDjWnfvBBJD3FPF/GBTZoQpNRVxU0Nt9YLMmgFyQ1j9O0UbJUcXVyAHFKbNUt3jqQQKennAvcqqadDrrSC4RedIJLC4LXgJhC++YF6vcnSD4NVCwasJ4hTm7j8o0d98WFSPKOGLxKihxqah+tu0WGHmUBUAFt3vFUqTnWAgumra2q3a/eHsqgRU2qx8owuQ9BpssEMNjbW9jAP8AGyocEAsQO8Am4spBAIF7encwvMxylLQgOWBUS9LUTTUkwbQBpM8qJ/8AJ0FgaPtBsNhsgq5Ktz9e0Lz1qGlBX7012icuYmYRlYgdaAaBx4wUxWZX27wZLLS2bItaQpil06GteUqUOoj5djlHLkAAAbmKcqlPUFZOtXj73jJUvkC0oUCSBmKeUaX2j4h7QYRKSoIJWM6gJpr7wA0YXSwpcuz0tCT7LYXqimlyyXO1ewEcVMY+RhnDooXsb94BMNx5Ryls0OOi84MthUVL/lI1uFxSEouXpYH66xnuBFOUOwp6xomADkgWDuKgRjyO5GmOonZvEmSXLMKeMZPjWLC0nc9KAkxtJK5S0sMpfdn8HuYqON8NTl0fQMBudOkcmk9g70j53iQHIu2sGkkEZbXf82aO8Rk5VMxEEw6AZTEG7gh3B7bRtb0QS2XUnGGXLTkSlgWdqm13ieIwkycj3gRlB+IEgA9QHhRAXMSE/AG2Lq/iD4tAlpFQtNSf0q00FxEkM9FOiev3jM5rQ+sKz8Qf1XBehhkFwzgF6ElnCq31aBTMByOFAqDukO46xZIRsVmEZjltf5fzH0D2Ncy0moCDkodGUqvmLx89UXrv+esaX2Q4iuWSKsWBrf8AK1iiIy6Pp7Zv/OocPHpaisMACwbrRnhbCTQpRL76uSGv6wySwPe33jQmZAkxSQ438D4dYQl5kZgkjKCGDaEW84OACK9KEfXaIoRlu5qaEX8YWTHQocbMGiR1+veDy8QTUqa2+0T/AMMEMSaN09N4YwmYC59PtA5BovcEQAwZ0ln1oaQygFxe+n40CwpBq+jjrf0iUslKhX7eYjG0ML4xQlpKyLB+/bvC3DcEJeZRPMskqeoAO0S4gpS8iWsoE9MpesWa5VQSXAFqfjwyAyulyqirj8A8Ya4ZgAjNloCXA7OXDaEvBf8AGHQFqBvwR6WDlym1godK+EMlQr2Z32pW5CSoAKzBQFSxDFm1F6x8l4jKUKKYBJyglJFGowPQd4+14/DKUZiBlUCCokhgCbAG6TRn6xi/bXhypkhpclImJKAr/rqAAxCT6g7HrEW3e0WxtRPnU3F1zOPJogqTQKGsdx+BXJmqlrACk31DHY6jrF1wXAEoTS4J0f1jpyUFZqinNlIcUtNMxqBaGMLjy78h6El4lxHBZXs9GFfka+EIYNKUzHUzDcAwyqUbA7To1mD46ZYAKaE3BcV2eGZvE/ehKRQAtTbYxW4fJMYAJ8B6u3LGs4Xw8ZKU0drtZ6WjHJpf7NCXsyHGcCQHZqWOv2itwkjNRlE6gbxq+P8ADlMddh4uW6U+cZJc/wB2pkEp1cfTcNFsT5KhJqnZd4hKpIoFZmdpgCgtIZ8imDEbHwis4pi86c1ACkavUkn5CCTeLKOHZZ94sKzJOZ1ISpLEE6V0ilxOLUpIDMlNgN7PF4R/ZCUicg5kn9wDsN/G8OpxZWzAKWzE6m99Ng8VYl0Bq1n6w9w7DZgGWUElgo0T2JFoq9CEFYGwSavqGrsD94t/Z3DEcyi6STaqhlLWGkLYrAEBRW1BTKXcnyYUhjgE1KyuuVTuFftYaNaoECwM2fC5wMoAFzYizVsxvpeH5Ms96Hetoz/C5y/fc1SAM5Au7O7a9Y1srCUDG4cbeekXjJUZpKmLplHVwKV9bR5KTlAIJ1vetb2YwZOLBU2lKFqhjA5bBhrVyXDV9YnJsZE+ZgRVtqX18IJLmqAHKSGuQKxzBYcqCiq21T57GGjM2Bbo0FM4ucKoEaeHp46R5cvKStyaMz2b+YhhZbUSbfhiWMQWKQX/AC/WIuJ1kcJKYgEl1Nd+8MS5Je3XViNL6wGUSkDM+lT2aGhinRRqUob+PSFQQcyY6wzZW3ZzE0lQfQixe/duscxM4SxUOa5W1+cCwxWr4+UbXPjDWAmqXzEEOV+XXoI7NwQqFM5qCOn1pBEYU5gSdKMGD9u14YlzSXe6anZ+nSkOloVnwf2rAXi5rOxKQHYPZz0cxoOAcOBykUcFIL67N2EUntVhhLxs2WKhKswJ2UAWPZRjV8Px0mVLAKkvlYkmnzjzsy6R6uLUbM97RYAZix0tq8Zedhsig7Grfz1jRcdxYdTTgsirghjuIpZU1KwNfpFMVpAmkW/D5wTQMLf0fSL/AA+MISwLvp83jIYUlJY/zFlh55F3HjeI5Iu7Lxpos+L40pQSohm2DvRm8oyMnCCetypmLlnLA67eAhnjeLVMOUDcgPttCuBSpBBGYVFwdttesXxxcY2Rm7dHsTw9EtXxBeyhUHdj4RX4wJmTTkTdgAO1/Qw3jJgIrcmg070pD3CuHpBKxRr9Oo7xXlxVsnw5Oiqw+DIlqcEPYeF/pAZGNMvMk5SDQggEUq42MWOO4j7sUqrr+lw3pFDMOYh9TFI3LsTIkuhxONJol73L/gicmYQokFgkVI21tpaFFSqHKo9QHB8jEMCslQBoCWc2PSHokfSPZORkC6rSpgp6MKAENqlx4PGpwuOdAYkF/Ibg7fePnvAnSpRCgoh6pPLW4fqH9I2nDJgyJCaAv1832joEpjRwabgavU1JqXJ3cwkv3gFLauHIcmsPGYMxALkVpqe7wVA9H/qpgy7FBcNmFKaMTRu1zeGMQM5enYadIXOGIIKa3o4ow6R5eKUlgR5H5x1nGtQGBYNZtaU+rxCaXKXoQCD1o7QcKFezf3FfPxFQNasTeu0LZ1D0uY9yDrS1ukQmjIAWqdLhzApRo4obUGnh846Emlsu/iIBwbI6gpQuCGFomrFj4gGFq3ftCyJ9cocgn11ttBhMrUBg21Sfm0Cjh5akpSCbUBpSsZv2z40qXJUlByKDKq3MxqnpcNDvEcelCViYoIZJUknXLVh5R81497V++ItkUhZubBiwpU6eMNN0gwi2zLcXxRM0qz5lfqVorepv31gE3GLKXLMNhA8b8Vb+n9NpCgxJIy0aJpGq2tF5wnBpJdbHYGz7mH1+z8s88onMX5dm3FmPSMzJnKB5Vaw0jixBBs1r08YnLHK7TKQyR9ouCQm7Kpsxgc0O7FgPTvAsJOE1FVBiQNLnrrHkTCgqQS4BINdoVRKfJ6ROXg33JYVBTTsLmIqJKFZaHNQDX/ZjYXHVxEpCRchQq9BYCtftHEz2zqAAzEnsHsO+0NQtnsbhklLADQPZnJDdQ7RxHCsQlIcoyquxe2ppHlp94QwYFj5WAHeNIuUfdVYMkWGunlWIym46KqKZ884oTnD+e/XxhMivp94sOMVmChDBi+5rCKZfWN0ejHP8iTFwfMiAzlkqD6bXg8tIYuWYP3gmCwoKhmoGzE9ILENNw1BCqZsgDgKYHKA/ix1MbfCJSAU1DOBrVv59IyXswErDgF8xDu/IDQVs5Dnd40h94lizhyGerfK3m0GJGbtjcqUzksSb9KNpq8MSUpUALWfXS+94UkT1B8qa/wC1PlBpWYnnDEgGhsW+0cAalIVmJckgFmoBXVumsMTZSHdWYE3H2fSK2XiGLGof8aCTJiv0qJHYjXZ6GOo40qUZRyl3NHOv48CxQKgAW5XJd/QiJIYaUf6daxFySq+noC/ziNlKOow7irP3PSDBanIDdaaG8CSDmy7AdbvEETFsoEM+taD7xyOoYmKqS+UMTe9gbWg0pHvAKkpNQBSoNz3EQK0hx0PrSOpBAFPt3hlKgNAcbw5K0Lo6lIUHIc60rYdI+RcY4WqVmzDLlcXoQog30IItH2yYhISurOgl9QNfJo+Oe13Hfez2CSmWeZA1UwdJI3ND2hJ2NiWzJYyWWBYgGtf1dR0hQND/ABBayolTumhCiXAPTQQnNUGYQy6KyWz2ES772EMGTQOQXIoxeFcOOYN6Q8mWC5JPcGof6QJOhoqzstMyWaBnNheDf45oA5Uzk9T9YCuUpLKKswdn2OkGmIKSxNCeU+vzhWx4qhhSiFpd6EMxfb7RyavmU4pto5MDTiQk1B8dYLKRnzUokEm9dj4vC3RRRvoLw2YSvmBd0m2jt8q+EaHETmChpb6wngsMEkqIZVB2YfcmC4s03rb+NoyynykaIwpGL45//Unz8oQSC1/wxY8blcxPQ/WE5SWYq7dI9CD+p5+RfYlhZTk2Ogfcxa4Hg02csl0pT+pZ5XAAcJA/DDeEQJiklKC5RlJGhs/pGp4XwoywhQd0qt036isFOyc3WkH9nODCWhTAtmDBtG/DFziMCAHBo7sDbw2iOGnZnAJSSRcO7BizdIsfcgg17bgfbpFlog+ylmzczgBu3SvrHF0DN4js58YspkgKB0B12O/SsDk4XkAKmUKHuGt0MKcK4YJLVsPE1g4ks4ChE8RJCRYFnbeux+kLJQs1USnYFn8X3jroJo1Ztq1P51aHVJAST+k1fozkQrMopwA5AD63v/ERnIBDuSWo5YDuLM0ZirJpWWcU7u9fUhoinECp12szQBfFkIFVJ7khorv+SzVd7Nlqa1oRpDIBdysK45z4DTvDSwWDBtrnoxp4xnRxZbfDloWJID+Goim437TzkoyoKHUS9WLM1K6fWGcaVsC26NPxPi8hCFhc1KVZQCmlczhvrHy7iXDlkSjL5w5AKWLbeDC14s+GYRUwlKAUcpUXLkJ+IauxO1bwliPeE5iPjUXKVUEwDlpmzJsa6gmIKTns0JKD4mfxc8rVNDklSkmwcqsWbTpFXOQXY0i5WPeTjLokg8pVRqWpUOT8orcTIUklKkl4dOtDNWIuQR0hpE4KVXW5tbtCgVWlRHlXcd4o1ZO6LEqWkAmqHo+/2aC4jF5kEMAGoHe5DDu8JiYnKb1/G6wbAIdbkUqwelNTCNVseNt0SSo0Jq13L0+0aHhmDbL15ms6r/8AkaDtCcuSkqa4FdL7neLfDTTRrV+0ZcuS9I2Y8fHYypg+nM1/lCmLN387flIaTMYVv2ZvCF8VKuXubtEChm+J4YqW+lup+94FO9nZ7pQJbm96AHU6ADzjW8FwkqYuYial8wBTcEEF3BFjSNKj2YQkNnmlPxZM3Kdno5G77xvxNtUjBnaUiq4FwREuSlaVKzKUQoqtRwG2SRUHrF3hpwCiOgEHxgSJRBGUhjbTpuIURKCVOwy5Xc2/KxoWkYm7ZzD5SrNs+UhVnobDYCLKRMSBRQ8G86xQygApkGhNGpt8xFms8mU2U353FYJwdEwmijQJGjZtgAfDzgK51SCPhau9AX6xMKUQwdgR5fOAT52WulGpb6R1nUNYaS/MSlRAHhHZ6srOkef8QpILCidTrvAFoKlqHMMoSGzEbmA5IZILifaULWUh0pBTzfuP07QGdPPwpfMSQ6xQa2HxnLYUikw89CEkqBKlODYZdQS96828Pf5MxagtIyCpDpTner08XHSHpdI5hU4hKMxXmCqpJmZSWFARloOzCEJU1aiChSn+H3iiKp6AUGmmkO4bBuutSQ7m5FaV0Y6jSG1SKgskkatct8mikUKxSWUy1AZlKdj2N6dGivxsrOrnSOVeYFwe4cfloZ4xLCZYzBRK1BiAaE6mtrx7GS2lFKRUOc2wNa+MYPKm3NY4+zTgilFzY7wmUkJJDlSnJNmFWS+41bYwvi+CJK1JJJcF+u1+tX6w1gW5WcOnl7H+otP8bOw+EszfJvo8XUfrSISk27MTh+BJmqQlZZQJSFZbC4cpZ2buIPxfAJyqWpARlTlU1SS9+xA162jQ4jh3KQUm75k6awoJzkhSXYtpYh3HWIzxlYZWj5diVczBizs1H8oEmSGc0/PlGr9pvYZRUteGcskLKHqoF6IOqqEtGXkTAb0a4t3hk9FE0yMvBFR5Tbyh3Cyamgeg84ng5z2/sW+sMLACgH/iJyk+i0YrsZkBnt/Tw7LmUDbBr9Nvn1hATqgBvqLv6QyucMoAs2vhGSSbZpT0OZyeneGFpzACh/sRW4aa7Dw/OkWciqS48tn1iclQyBcMl5cShQL6FjQDWNfN4olJZSuZnCmoOn1rGME73axM2/D3vF9I4qmiwHSHBax1eseh41SWzzfKtSss8TjkTEnKsGjGoPmPG0AwyFIKTUgghlCx8N2eK9HEkEv7tPM+VaQMxDkVOlDe8OYHhaglXu56iXsqpGxLXbcRv+ExcgGNUFJWp8hBBdhTZ6tUiHcLOKkpKixYVpQ6+DfOKicsoTkxElSUn4ZiFJKVf/Q7ilu0WOAmslyQpLCrF20dutH0iUotFE0MrmsQB4VvCq5oUW5qs42Olo7MXQBxYsRYg9xWOS1FPIKXN7+MDXoJYE5U2rvo4LF45JmpqSWJu/SF5CyRd9ej9Y8Mahy7AvZreUJQyKSTIQkBCQ6sxObK6lP+0aNvesX+HwbJJZgohnbls7nyiq4eBKc1G5+X50h5GJUohILChJvXx2eNVUSscw0hKTmS27kaWPeBYg5QrU3HT6RKVjTLQUkunmY7PVj4wvw/iQU9K1q1d/veCkgNldxnM4AyZUkhw4IJoGGzXguExCRKeqi5SCRUl2uNCxvFbxpKRNLkkvyi4YgfF5m0OezSilZBAAUkKboa6+HmY82S/qEzbGvhGeHzMjBgoAgpJ/S9wIucIoLUVJZ2FD3v8orP+NEtRMs5kq0/bY/J4lKnZV9xQj/XSNnRlLWbLBIUXHYmv8wpOwAAUsghOXMfDXu0FkY4muhtv1feGcVPSyQa5izH9o+Lv/MI1YLoz+FQpAUo/rAYXygDlB7F4ouO+yiZ6s0o5ZhBJUzBahoQNdHrGqVKyDIU6MLEkElnA1IgSFBKKPQ10oRCcB1Jo+WS80pZRMGUi6daj87xYBQN7/jRtuNey/8AmAFRGcOy0ts7L6NWMFPwk7DryzaU8GGoO33ic8b7NOPInonMJZ60buCYNINBtvvEhKzAED6bhxHCggsRQDyiFmpRYWQuoFq96Wt4xaSnAYajXwirlrY2/KGLBEwtW39+PWJSQ6YHiCb38OlTCP8AyK5SXlnlPxJPwkhnppXW8MFblVXFWvqP6gM5D3/UNd+j+UVxy4kZx5FvwbGpnF0gJSSzE1QpnPeL/ATylgk02s5oRUVj5rhpvu10DFx5/eNrgeIABLg3d9unTUx6uLJfZ5WSHFl4QlZYhVi7l8219vrHFKyZkhnZxsQGowMP4VQ5LMknSwevoYBjsKlRcOO9al6DpFRBWdhsiygGgyZCzNmBp4EGISUOb0NK2f8AuGhigUhMzTd9WbxvHhgykkD4XceVjGOaaZdbCIlkpOXTNTVxox6xFMrKpWZIBJetXcQuMSZdF11Cq10Y/aOzsdLfmd+8AfQopYUpktVgw9X8KwUSxlUxZagQOwvarUvAZcoZlEKNN2qftBkPRIsRU0NNvONTRBMRncMmEM6kkswBsoObfqDAQbBYTmGZIKDdjlJSXFeukNyEu+YGtK2pV/BoOrKSUXWleYFPVIIa93NIRXYWIe0OFVLS+VyrKC133fbtAOF4mxBdTBBFKuvTrFlxlHvJeQLAZi9yWskPrFdgZDZSwDEHaozG/g/jGLyVxyxNeBp45I0E1KUkKDBgCAnr0t84puKyigpUly+YA/uBAceFYZ4dOV7pJWVJJCktT9Ng3hd4rsbi3C83KmotYs6WG5NI3S2jIEkcWyBJmg1YJ/cToB+4xY8PmLC1TZg+I0cuUooyRoCSHMZjAylsozWduX/VCg+UdAo369I0HDcQVJKSaGoO5AZgd6QnE4vZyBMAIan0tFfMkF3eo+IAt5wSXPKGI6VNQ3WCzcSkDMOzOC/Qm0dVAKvG4z3IUp2SMuYP8SczFv8AYO48RrA+J8Nl4mWApyA+VQLEN11roaXguJwilrC10A+EAOEf7Hc2iInlOY5eQPnGqWFVf/Ni2xeG/JUzuno+fkzJU33cxISaBtOhHSLb3RUnMx0NNWpXrWNBx3hCMQjMlBzgMOhFR3SQ48toz/DklBCFA5hTLcvt5ax5nkQp2j1PHy8o0yvWCFO1Pkdu8WEpPkB8z9AYljMLzBnIHmD+WhjDyMrAl22sW+rxnlNUi9FatBqBZhptaOLmAJYv9PGLZUpVCxZquC9H3FIr5t7E7hjW1bXrBUrClRmcaeZwSfodB2jQcJxXvMOGJzJVzVdy9CBpQxWcUw5HNlIBAq2rwD2bnFGIyucpDtvlIPzj0cLTo8/PE+j4HFrUhKdDzPWgAH2h6bMUEBwXJDgXbQ1sfvFRwCZyBRDtmAAdwbt40i4UDluy1GxNvKljG+JgYrisQCRvmDP1LV6RORisxUl8qkHKFWd7Pvah7wKVhcykhT0V8t30iE2SlOZYABOXM7/DVz2faEaGTIlUzNlUTs5qDrTpCkuWFlR8HrVndvExYZ+ZKFHsXcWpY03gcrArDsAXJJqb+AjPKP6KRYXF4cJluGBBZmqQ+kdlyHQz/qZyLFnrEF85NBX+vN4ckHla4ckvcHcPFm6YqViqpeUjnfQhj5eUJYxapc0jK6nTeoYWruxAaLcS015SxvvXb+IpfaYLoE8pSrL3Ck5knqQUx3INBcfNzZS3KokiliAW8QTBMKFLLfCVJ5Qf3Wf5wtJPMA+XOEqQ7EO3N9R4xyXOyTAouW5RRuZNSOrDzcRi8neWMn0asNcJIdnSDRJJJGZQAsKgs3Z4r8YSoISzKJzdeRy5J2NB2h2bOCwSSavUX6dtjCc9Sc6Gd2UHL7A+hcRvataMS7PLCStLPWngdPzVokuUUq5apckaX3bV3BgXFJoPwqL1DMzNSvRxA5GIUoFhXY00rrU0cQqasJeYbFOCV1ZwEm9IFOWU3F21cHa3rFeFOA75n3uSKGmhMHwswpJSXIUCH2VUjx+cc47sCd9jmDxXvQA7dzQ/fWJ4xQSXc5iGUnQ6v3Z/KAYfDp92AKFJqAzhz8oJPKloDVKSCKsSA93vBiwNCGGmFSGKmKTp8JA22o1IS4oaiaqoDgsP1EHIaEdu8EwacmYTP1kqc25j07CKriuKqcuYIapNQpQU4y9KRHNGEotFcUpRkmPSsZKIDJOYJDjcvcqqYjjMWJc1COTmSFZgapzVApTvvFOZ5oQGp5jV/CFOIEtmSMtwzfl7x4nxWz2m9WX4xQUFsEjIbkuFVI1NKx2SuWkJJQOY6KIA6s9+8UXCjc7MRSz0p0vBpmOYkgBxq2kc8bi6RyakrY/xfHIyTJTIKUMtyoOoi4DjXo8Z3g05P+RMmSkqSkIFHDh2cUFiUwhxfG51OQA5owgvBifdlnBUq46fPtHpePi4Uzz/ACMl/VH0Tgk4qSsZgCXLBwwLV7vSLMIU4FXvegGw3L1ip9mpasuZYqaNa30tF8pY0HM2u/hHoxlqjC17D4dblTltO5elYTxK2CiAHGg2u8SxGIypVapcU2rCeFxwJ0vrVhfyeKSVIRdg8LOAWU/pLEdCX8rRZJnj9Sspa4bmHV9YqZwGdRYh7/6008TEgtSu23XX5RGr2P0NI4oFIDAFi1PmenSGZQIU6S6ToK+hqBHz5HHcVI5ZktKwnUiv/oUi04T7ZpJCZmaWNxbao1/iIKcZbTLOEo+jb4cJKmOYZXIrUg2fY39IS4vgzkfKSEqCgd2dxvQk9oruGcdEz49SzkULOzta0XOPn50EAhgM3hZTHXQxRMVmYVKIKRlNVcoJbLYu3p5w1xSckPMqah8jkFmDgfvBDdYRTjVJnJCjmAcOoaO/faohhOJSlagQSM2t61Nb6+ggygpKmBScXaDYGdnOQgJcZgRZQo+l+ggS0n35KWYIP6qAKIDV7R7iqU2BNKgNS9Xba7iEMLjQxSXNXJKXKiNT0A8KRn5yxKpKyvGOTa0FxOJ92o+8HKSwULijCsHSBkDkHVwNg4PkbRVTcQFElZTmoxWlZdw+jgA7UiKE5JjcmUF1VUEgEbtb/WEfkxvaH/jutMtUTUEfECdC+rm43MTxHEEpDhOZIA+F7gNr+Whb/jUc2Y5iWITUBWw2A6nWJzsWJJHIGSWYC27O+ouOsJ/MbX0VhXjJfkw+Ex82v/Uwf4lqALbFtYlOXzf9iyUqLhKcyQ9jXYHWFpqluCWWk31NXonZzBsjhIY0du2g3ifHNle3Q144f5OKnpdghLUZ3Lmu8CnyE5cpSlgQVMljs4N+sTRcOHaGp04KAAF6dh94rHw1/c2I/IfpFGvCy5hJkgMSSxsQwa9lAjSjUiuxdAQSQQzg2HhGgwuF92EEaEg+f2MMe0HBRMQooSAsB3Juw+F9ekNLxlX1Gh5LT+xlMHNYEWZx5bxW4zGO4hkTiEqoQX1pfvaEcLgFzCVXCS17kaCJ48dybZfJkUY6AyMF7xQKnYaan7RpOG4E50MkJSksEjQQbC8M90AohLs9T8PQbmLDDTWUGHMqpFwBG2MaPPk7dl/g0qAJSh02d7AbeUNBTJdKnBevXrBJmIaSEAF8tmbdz3r6RXEJSke7oDa7038Xi9InsJkUUcxBc3Zg30hWTKSCSPL597RPHY4JCUlTuABy/qq4OnjCQExl8xQGZkMdrkvvpaGkKhrGLZIsMra3fd7QBGJJq34IRxo94pLqUQC5D3Ap4loKk/tJAiF+inG0XWLwyS7jf5xh+N8MQllJDO9BbXSPR6PnPFbs93ItFHh+ITEMEqIGYFtHtrH1HhGIK8OM1SUmtjQDaPR6PfgePkM2BzzDqkFvF6w9w6TmUpySwzeJoY9Hop7JvolxKXVSasEgjvaK/j8kIny1JJBUJbsWouhFNI7HoEl2BAMXhgid7tPwrDHcBxQHSFZ2KUl0O6UlRD/6hh6R6PRn4q+vZaMnX/DS8JkicOck8zX8YJicMlCCQAatzVuY7HorGKUdISTbYDCTyFEABjTe1dYeC2S7C5+Udj0KgMhNFAdSl/6e0HkoAS/ePR6KRAzktN/9qnzAitxijQOaFvpHI9DgMdxzCAYkyw+VSwDWtYvOFYVKKAWVlHascj0Tj2yk/RYcXTyNuQDAPZ05l1q5PoKR6PQ8hEaaZNOXwNe1YVMsO24fxLH6x2PRRdCsV4gh0KJuHL9jSC4UOgE3UAT4x6PQ0uxV0Uk5XP4/OGELaPR6I+yno//Z"/>
          <p:cNvSpPr>
            <a:spLocks noChangeAspect="1" noChangeArrowheads="1"/>
          </p:cNvSpPr>
          <p:nvPr/>
        </p:nvSpPr>
        <p:spPr bwMode="auto">
          <a:xfrm>
            <a:off x="0" y="-1036638"/>
            <a:ext cx="2105025" cy="2171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25610" name="Picture 10" descr="http://t0.gstatic.com/images?q=tbn:ANd9GcRGj-A41sbhip-2W3rDp6kz34u9bhtv6ekH_suXtBZTxJ0dhCth9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1928802"/>
            <a:ext cx="2962284" cy="39553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PYTHAGORAS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 smtClean="0"/>
              <a:t>Pisagor olarak bilinir</a:t>
            </a:r>
          </a:p>
          <a:p>
            <a:r>
              <a:rPr lang="tr-TR" sz="2000" dirty="0" smtClean="0"/>
              <a:t>Yunan filozofu</a:t>
            </a:r>
          </a:p>
          <a:p>
            <a:r>
              <a:rPr lang="tr-TR" sz="2000" dirty="0" smtClean="0"/>
              <a:t>M.Ö.VI yy.da Yunanistan’da yaşadı</a:t>
            </a:r>
          </a:p>
          <a:p>
            <a:r>
              <a:rPr lang="tr-TR" sz="2000" dirty="0" smtClean="0"/>
              <a:t>Çarpım cetvelini buldu</a:t>
            </a:r>
          </a:p>
          <a:p>
            <a:r>
              <a:rPr lang="tr-TR" sz="2000" dirty="0" smtClean="0"/>
              <a:t>Pisagor teoremini buldu</a:t>
            </a:r>
          </a:p>
          <a:p>
            <a:r>
              <a:rPr lang="tr-TR" sz="2000" dirty="0" err="1" smtClean="0"/>
              <a:t>Krotone</a:t>
            </a:r>
            <a:r>
              <a:rPr lang="tr-TR" sz="2000" dirty="0" smtClean="0"/>
              <a:t> filozof grubunun kurucusu</a:t>
            </a:r>
          </a:p>
          <a:p>
            <a:r>
              <a:rPr lang="tr-TR" sz="2000" dirty="0" smtClean="0"/>
              <a:t>Telli çalgılar gamını ortaya attı</a:t>
            </a:r>
            <a:endParaRPr lang="tr-TR" sz="2000" dirty="0"/>
          </a:p>
        </p:txBody>
      </p:sp>
      <p:pic>
        <p:nvPicPr>
          <p:cNvPr id="26626" name="Picture 2" descr="http://t0.gstatic.com/images?q=tbn:ANd9GcTttEWfu8UDa0xCtb1BBUf8YwAj2GiU1KO_ALf2YzWKn6SlA0ifj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8102" y="1928802"/>
            <a:ext cx="3150599" cy="39290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THALES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 smtClean="0"/>
              <a:t>Yunanlı düşünür</a:t>
            </a:r>
          </a:p>
          <a:p>
            <a:r>
              <a:rPr lang="tr-TR" sz="2000" dirty="0" smtClean="0"/>
              <a:t>M.Ö.630da Türkiye’de doğdu </a:t>
            </a:r>
          </a:p>
          <a:p>
            <a:r>
              <a:rPr lang="tr-TR" sz="2000" dirty="0" smtClean="0"/>
              <a:t>M.Ö.550de öldü</a:t>
            </a:r>
          </a:p>
          <a:p>
            <a:r>
              <a:rPr lang="tr-TR" sz="2000" dirty="0" smtClean="0"/>
              <a:t>Eski yunanın yedi bilgesi arasında yer alır</a:t>
            </a:r>
          </a:p>
          <a:p>
            <a:r>
              <a:rPr lang="tr-TR" sz="2000" dirty="0" smtClean="0"/>
              <a:t>“</a:t>
            </a:r>
            <a:r>
              <a:rPr lang="tr-TR" sz="2000" dirty="0" err="1" smtClean="0"/>
              <a:t>thales</a:t>
            </a:r>
            <a:r>
              <a:rPr lang="tr-TR" sz="2000" dirty="0" smtClean="0"/>
              <a:t> </a:t>
            </a:r>
            <a:r>
              <a:rPr lang="tr-TR" sz="2000" dirty="0" err="1" smtClean="0"/>
              <a:t>teorimini</a:t>
            </a:r>
            <a:r>
              <a:rPr lang="tr-TR" sz="2000" dirty="0" smtClean="0"/>
              <a:t>” buldu</a:t>
            </a:r>
          </a:p>
          <a:p>
            <a:r>
              <a:rPr lang="tr-TR" sz="2000" dirty="0" smtClean="0"/>
              <a:t>Gölge ile boy ölçme sistemini buldu</a:t>
            </a:r>
            <a:endParaRPr lang="tr-TR" sz="2000" dirty="0"/>
          </a:p>
        </p:txBody>
      </p:sp>
      <p:pic>
        <p:nvPicPr>
          <p:cNvPr id="27650" name="Picture 2" descr="http://t3.gstatic.com/images?q=tbn:ANd9GcRmZUHFynlgUwdKUh4MMmGzPCzxVf42JIRaOiaIeG00XYSNIdIH6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6105" y="2000240"/>
            <a:ext cx="2686401" cy="37862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DİOGANES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 smtClean="0"/>
              <a:t>Yunanlı filozof</a:t>
            </a:r>
          </a:p>
          <a:p>
            <a:r>
              <a:rPr lang="tr-TR" sz="2000" dirty="0" smtClean="0"/>
              <a:t>M.Ö.413te doğdu</a:t>
            </a:r>
          </a:p>
          <a:p>
            <a:r>
              <a:rPr lang="tr-TR" sz="2000" dirty="0" smtClean="0"/>
              <a:t>M.Ö.327de öldü</a:t>
            </a:r>
          </a:p>
          <a:p>
            <a:r>
              <a:rPr lang="tr-TR" sz="2000" dirty="0" smtClean="0"/>
              <a:t>İnsanlara azla yetinmeyi öğütlerdi</a:t>
            </a:r>
          </a:p>
          <a:p>
            <a:r>
              <a:rPr lang="tr-TR" sz="2000" dirty="0" smtClean="0"/>
              <a:t>Bir fıçıda yaşardı</a:t>
            </a:r>
          </a:p>
          <a:p>
            <a:r>
              <a:rPr lang="tr-TR" sz="2000" dirty="0" smtClean="0"/>
              <a:t>Bir köpeği vardı</a:t>
            </a:r>
            <a:endParaRPr lang="tr-TR" sz="2000" dirty="0"/>
          </a:p>
        </p:txBody>
      </p:sp>
      <p:pic>
        <p:nvPicPr>
          <p:cNvPr id="28674" name="Picture 2" descr="http://t0.gstatic.com/images?q=tbn:ANd9GcSpzHiSPJX2x10LGrRW6B6apRe7VHlO_UP2a8IJK3uYHNL516q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8703" y="1928802"/>
            <a:ext cx="3619523" cy="39290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SOKRATES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 smtClean="0"/>
              <a:t>Eski yunanlı bilge filozof</a:t>
            </a:r>
          </a:p>
          <a:p>
            <a:r>
              <a:rPr lang="tr-TR" sz="2000" dirty="0" smtClean="0"/>
              <a:t>M.Ö.470te Yunanistan’da doğdu</a:t>
            </a:r>
          </a:p>
          <a:p>
            <a:r>
              <a:rPr lang="tr-TR" sz="2000" dirty="0" smtClean="0"/>
              <a:t>M.Ö.399da Yunanistan’da öldü</a:t>
            </a:r>
          </a:p>
          <a:p>
            <a:r>
              <a:rPr lang="tr-TR" sz="2000" dirty="0" smtClean="0"/>
              <a:t>Bilgeliği ve örnek ölümü ile tanınır</a:t>
            </a:r>
          </a:p>
          <a:p>
            <a:r>
              <a:rPr lang="tr-TR" sz="2000" dirty="0" smtClean="0"/>
              <a:t>Kel,göbekli,yaşlı,eski harmani giyen </a:t>
            </a:r>
          </a:p>
          <a:p>
            <a:pPr>
              <a:buNone/>
            </a:pPr>
            <a:r>
              <a:rPr lang="tr-TR" sz="2000" dirty="0" smtClean="0"/>
              <a:t>bir adamdı</a:t>
            </a:r>
          </a:p>
          <a:p>
            <a:r>
              <a:rPr lang="tr-TR" sz="2000" dirty="0" smtClean="0"/>
              <a:t>Fakirdi fakat bedava ders verirdi</a:t>
            </a:r>
          </a:p>
          <a:p>
            <a:r>
              <a:rPr lang="tr-TR" sz="2000" dirty="0" smtClean="0"/>
              <a:t>Kendini çekemeyen bir grup ona bir</a:t>
            </a:r>
          </a:p>
          <a:p>
            <a:pPr>
              <a:buNone/>
            </a:pPr>
            <a:r>
              <a:rPr lang="tr-TR" sz="2000" dirty="0" smtClean="0"/>
              <a:t> tas zehir içirdi</a:t>
            </a:r>
          </a:p>
        </p:txBody>
      </p:sp>
      <p:pic>
        <p:nvPicPr>
          <p:cNvPr id="29698" name="Picture 2" descr="http://t3.gstatic.com/images?q=tbn:ANd9GcQRP7HWHX-0xamamRN_TuvaGVk1-rmaeur9xi9bNL88LggSZXMk1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2000240"/>
            <a:ext cx="3286148" cy="38576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ALFRED NOBEL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 smtClean="0"/>
              <a:t>İsveçli kimyacı ve sanayici</a:t>
            </a:r>
          </a:p>
          <a:p>
            <a:r>
              <a:rPr lang="tr-TR" sz="2000" dirty="0" smtClean="0"/>
              <a:t>1833te İsveç’te doğdu</a:t>
            </a:r>
          </a:p>
          <a:p>
            <a:r>
              <a:rPr lang="tr-TR" sz="2000" dirty="0" smtClean="0"/>
              <a:t>1896da İtalya’da öldü</a:t>
            </a:r>
          </a:p>
          <a:p>
            <a:r>
              <a:rPr lang="tr-TR" sz="2000" dirty="0" smtClean="0"/>
              <a:t>Dinamiti buldu</a:t>
            </a:r>
          </a:p>
          <a:p>
            <a:r>
              <a:rPr lang="tr-TR" sz="2000" dirty="0" smtClean="0"/>
              <a:t>Nobel ödüllerinin kurucusu</a:t>
            </a:r>
            <a:endParaRPr lang="tr-TR" sz="2000" dirty="0"/>
          </a:p>
        </p:txBody>
      </p:sp>
      <p:pic>
        <p:nvPicPr>
          <p:cNvPr id="30722" name="Picture 2" descr="http://t0.gstatic.com/images?q=tbn:ANd9GcRaaOYfdIkSH5DjsQI5mZt6OE_pbIaUmkE4yb8drvI4ba1tnyPUC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1857363"/>
            <a:ext cx="2962283" cy="40789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JOHN BROWNİNG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Amerikalı mucit </a:t>
            </a:r>
          </a:p>
          <a:p>
            <a:r>
              <a:rPr lang="tr-TR" sz="2000" dirty="0" smtClean="0"/>
              <a:t>1855 yılında A.B.D.’de doğdu</a:t>
            </a:r>
          </a:p>
          <a:p>
            <a:r>
              <a:rPr lang="tr-TR" sz="2000" dirty="0" smtClean="0"/>
              <a:t>1926da Brüksel’de öldü</a:t>
            </a:r>
          </a:p>
          <a:p>
            <a:r>
              <a:rPr lang="tr-TR" sz="2000" dirty="0" smtClean="0"/>
              <a:t>İlk otomatik tabancayı buldu</a:t>
            </a:r>
          </a:p>
          <a:p>
            <a:endParaRPr lang="tr-TR" sz="2000" dirty="0"/>
          </a:p>
        </p:txBody>
      </p:sp>
      <p:pic>
        <p:nvPicPr>
          <p:cNvPr id="30722" name="Picture 2" descr="http://t2.gstatic.com/images?q=tbn:ANd9GcQ0UDq-n-JjA_sB8VYyQzxIJ8azPlSFhIVEGHcYudL3aOHBhwlUJ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2071678"/>
            <a:ext cx="3153124" cy="34290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EUKLEİDES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 smtClean="0"/>
              <a:t>Öklid </a:t>
            </a:r>
            <a:r>
              <a:rPr lang="tr-TR" sz="2000" dirty="0" err="1" smtClean="0"/>
              <a:t>olarakta</a:t>
            </a:r>
            <a:r>
              <a:rPr lang="tr-TR" sz="2000" dirty="0" smtClean="0"/>
              <a:t> bilinir</a:t>
            </a:r>
          </a:p>
          <a:p>
            <a:r>
              <a:rPr lang="tr-TR" sz="2000" dirty="0" smtClean="0"/>
              <a:t>Eski yunan matematikçisi</a:t>
            </a:r>
          </a:p>
          <a:p>
            <a:r>
              <a:rPr lang="tr-TR" sz="2000" dirty="0" smtClean="0"/>
              <a:t>Doğum yılı M.Ö.330</a:t>
            </a:r>
          </a:p>
          <a:p>
            <a:r>
              <a:rPr lang="tr-TR" sz="2000" dirty="0" smtClean="0"/>
              <a:t>İskenderiye’de doğdu</a:t>
            </a:r>
          </a:p>
          <a:p>
            <a:r>
              <a:rPr lang="tr-TR" sz="2000" dirty="0" smtClean="0"/>
              <a:t>Ölüm yılı M.Ö.275</a:t>
            </a:r>
          </a:p>
          <a:p>
            <a:r>
              <a:rPr lang="tr-TR" sz="2000" dirty="0" smtClean="0"/>
              <a:t>Mısır’da öldü</a:t>
            </a:r>
          </a:p>
          <a:p>
            <a:r>
              <a:rPr lang="tr-TR" sz="2000" dirty="0" smtClean="0"/>
              <a:t>Şu anda bile en iyi </a:t>
            </a:r>
          </a:p>
          <a:p>
            <a:r>
              <a:rPr lang="tr-TR" sz="2000" dirty="0" smtClean="0"/>
              <a:t>Geometri kitabı olan</a:t>
            </a:r>
          </a:p>
          <a:p>
            <a:r>
              <a:rPr lang="tr-TR" sz="2000" dirty="0" smtClean="0"/>
              <a:t>“</a:t>
            </a:r>
            <a:r>
              <a:rPr lang="tr-TR" sz="2000" dirty="0" err="1" smtClean="0"/>
              <a:t>ELEMANLAR”ı</a:t>
            </a:r>
            <a:r>
              <a:rPr lang="tr-TR" sz="2000" dirty="0" smtClean="0"/>
              <a:t> yazdı</a:t>
            </a:r>
            <a:endParaRPr lang="tr-TR" sz="2000" dirty="0"/>
          </a:p>
        </p:txBody>
      </p:sp>
      <p:sp>
        <p:nvSpPr>
          <p:cNvPr id="2050" name="AutoShape 2" descr="data:image/jpeg;base64,/9j/4AAQSkZJRgABAQAAAQABAAD/2wCEAAkGBhQSERUUExQWFBUWFxgYGRYXGBgYHBwcIBgaGBgYGhwaICYeHxojGxobHy8gIycpLS8sHR4xNTAqNScrLSkBCQoKDgwOGg8PGiwlHyQsKikpLCksLCwsLCwsLCwsLCwpLCksLCwsLCwsLCwsLCwsLCwsLCwsLDQsLCwpLCwsLP/AABEIANUAtAMBIgACEQEDEQH/xAAcAAABBAMBAAAAAAAAAAAAAAAABAUGBwECAwj/xABEEAABAwIEBAMFBQUHAwQDAAABAgMRAAQFEiExBkFRYRMicQcygZGhFCNCUrEzYnKCwRUkkqLR4fBDsvFTY3ODCBYl/8QAGQEAAwEBAQAAAAAAAAAAAAAAAAIDAQQF/8QAKREAAgICAgIBAgYDAAAAAAAAAAECESExAxJBUSIy8BNhgaGx4QQUcf/aAAwDAQACEQMRAD8AvGiiigAooooAKKKKACaaMQxQ5/Ca1VEqVuEDl6qVyHqT36cRYt9mt1u8wITP5iYH1NNeHW4Q2NSoq8ylK1KlESSf+dBQwNnLBtRlaQs9V+Y/Xl6VD+JsNLBJZeU2VfhStST8ACNKmy0A6HUUy4nwdbOoMtkEahSZmlMK+V7VL+2XGdDqQSYdTqR0zJgj11qzuBeP2cSbOUFt1AGdomSJ2Uk/iSevzqhOIcP8NwgbcjM0gwnHXbN9D7JAWjadQR+JB7HY/wC1MaetZrNNvD2Nou7dt9v3XEgx0PNJ7gyKcqACiiigAooooAKKKKACiiigAooooAKKKKACiiigAoooNAEK9qT4TbtSYHij/tIA9ZP0rFlevPBJQnw0QJWsSo6bBOw+NdeKbdu6vGGF6pYBuCnqo+RsHsBnPxFOYG1YzApJd4YlwHVQJ2UlREfI0riubsEEFUehAIrAKD4rwpbDygtRV0JGvxqL3Q0qweN7DI8pJUVbxP0qAvppvAFk+wzjIMvLs3VAIeIU1PJyCFAfxAD4jvV8g14xBIPpz2PYjuK9SezTik39g26ojxUy27H50845ZhCvQigESuiiig0KKKKACiiigAooooAKKKKACiiigAooooAKwazWDQBW9y/kxh5S1BIyp1JgZcuk9pmpOl6Rm2TEydNOuu3xqAe1K8DWJtKI8qWkuKETOVzTbc66DmafMPwBy6AevzOaFN2gPlQOrgBhazIJnyiBppJVmJChPGdutWVgOXSuQYQVj/HogeqiBTHiPtGcbcLf2BYUATC3UAmNwAkKH+apZaEBagRCQBJgADomBzJO01F+N7e0Rd5n3Dm8PytoElO4zKjryA70rboooq6ZWeO4yl9XlStoyTlWQQB/EnT60x3WYHzApV0MbciFAkH4U/4xg2QFxhRWgRJjVJHUb/GtMOws3CZbCCRlBRmAJJMAgcwaz8SlZsoVoibrgkgjarT/APx9xrLdPsE/tW0rA/eQSCf8Kh8qgeI4OjdB0TIVlTlBjQqTJ1iNeeoqQ+ydpLeK25LoAOcCdMxKdEDuf6U3ZE3Fo9KCs1hNZpwCiiigAooooAKKKKACiiigAooooAKKKKACg0UUAV77TuBnrtTVxbKAeaEFKjlSoZgoGYOo10/0pkT7TihbKUW9y8Qg+M2lKk5VaahtTZUY1MyBy15W4ag3G/D27qbh9tTpDRKDqAdUhMCYmdDmnN2FK15GT8MZsU4nIsTcshucqHAhaZ95w5XISQA6k7jXUDaKjtlaZ2PEXbuXtxcwtT2eQ0k7KgaxBJHUiDlApz4WwQPfa7G4ZLSHEIWyCkoMoJQVpB1kHIo+pPOuXCGNt2lvFyXUpQ4UZgkqQNToYMwYkRpGvOplaEuE4UXsKecAyoQoeGQACpIBzE6ahWn1g1BsHUkrzDKVCQgkkCYnUgiOWx3q0+OuOUfZMtmpq4QtOQ+CsS3I0zJGoT6DlrpVP4WypskElIAiSdNvXp+lY9GN4ySZ99IQsqbKErQMiSSStRkZ5Ufd3mOlNXCjrf8AaNopZKW/GQomNjMpmToM0egpE7dFaQhSjCJy9B6f7/SiyebzZVAq0MARvBMidxEyD07UosnZ6sYuUq91SVehB/Su9ePri0DRC2HClcmMpKTHIpIgx1E9KsPgb24PM5W74+M1ydSPvUa/jA94R2nTnXQneSVl/UUkw7E2320uMrS42rUKSZBpXWmhRRRQAUUUUAFFFFABRRRQAUUUUAFFFYJoAJqB+03jezt2HGHVhby0+VtJ8yT+FxRHuhJ15HTSa4+1LjtdmwoMKCXCcueJgxJSnlmAOYk6CQIJNeeVpWsqcWSpR8xUokknqSTJPqawXsWfg/tFcQWnHkF9bKnEymAopW2khIHP3R6n01TcVXq3buVtm0t3lDMCnUlMAuKA/FEfCK09lDTbi3nnfN4DXuEDKqZjvKY3/era8xV29dddQFOKSFeGkoCgEiAVAARm0EdK5pSawWTsehwj46B9jvG3FJQkwUolYVOUSke6YIIjccoqF4mhds/4apbUBqSAQfLOYciJMfHrNLLbh6+S19pGdDi4MQU5tMw2iNR27GalOItC/si6QhbzQEmIJBRJG+hMa7aoFTbVhsrpQyqkRCjoY0/02im+/cyqTkGVXMREHUHTlIH1pfcFRSMplMTpOm228A6U3O3CVEqcJUoA6bCTsTz/AOGqx9mCZd0SQsjbXTTlB+grV1nKop22jlH/AAEVoR5Veh1pwxu1KXlApymEiAdpQn9TrVok5+BXwvxlc2Cwu2Xlk+dtUltfdQ69xr61e3CXthsryEuLFs8YHhukJBO0IWfKrXYb7V5saa94HofpR4UpnfrTCpns/NWa8t8K+0++sQkIX4zQI+6dlQjolXvJMbbjtpV88F+0a1xFMNqyPASplcBY7j8yddx1rRrJXRWAazQaFFFFABRRRQAUUUUAFMHFfEybVCEiFPvHIy31VzUf3E7k/DnS7G8XTbtFZBWr3UIG61HZA7nryqtsDbcexd99/wAyrdttE/gBUCpwIGoATAT86xsWUqIP7XMRJuGrZJKksBRJ3Up1RBWTzJ/1qIKtlrITEcg2gZlfIf160vxS/U+6t8n31GFHn5jEbfP0qUcDYUoFKkJl5wbrEhCfzEf056VDk5OqwU4+K9ivBcCXh1q4TBVdW7gMichblSU9SVJXOn5D0FO/s1fTbOKZWmCtIUgwJkSVJ7+XKoAd6kLfCTIaV4y1rJMlwq80nTyDYHYAQJ6VH7XCz4q0uaKSjyKnKTlPlyxsoHQesEEVzuTtNlOq8aJbj2Mtot3A3lW4kaJEE7kJ588hqDYKDYAIuEHw7gKSXhJQVqVmQtXJEgkGYGumxFb4ohTa0XifdcUG3R+FSkqIadTuAZ96O5p+xW6TdWbiCMiPDCwY5k/0UmIHfajt5Forrie1TbqDYSZKU5CAB5TpCo5jmdtNhNRO7RK09YGnSCYnrOtSTG3nCLTxR5gwkFW/mUUkSR6AEDrTO+keIjTXKe/ORM+sVWGA8muFYV47zLIBhSpXHJI8yv8AKCPWKxj73iXLixMZwe4lWg+Qj4U54A8Gm37mNx4KNtyMzitOQGUfOmx62I+zkiPHX4kHfIFZUfOSR3NXiRm7kJA1DqhE6mf1rjat7/EfrUz4uwRDDqwnywlB7eZOv1qJWWpPrsacROxMyOYmldq8ptaXG1KQ4gylSTBSeoP0jnXJkeYjaSK3Roo9pGv0+NYaehPZp7R/tw8B/KLlKQoEaBwbFQEyFDSRtqCOYFgA15Ct79xlYcaWW3EKlKhuk9ehGsGd69D+z/2msYgkNqIaugPM0fxdVNk+8O24nWtHTJvRWM1FaaZooooAKwVVmmLinFfCbPZKlr/gSNv5lQn50GN0Nt9iqFqefUPurYKSgnmoJlxX6IHPRXWojgK1ow+7dVJcWhayZ1klY07QBtW2MXxYwloq0U4PFX8i8v4FWUR0NbcLMn+xVxubRB13nwyaUltlL2rpWltBBVCfdH0FXZwiynRsIAyoSpwjbUnw0DlOhUe0dapjAfK8JICUaqPYbx3q5uAG1rs1rOinVknnGkaHsNB6VxzzJHcsIccaxRaGVOpAJzJRbp3lajkSsjnJM67DWml63VbPtBQKwy2tIWfNOYpMnuCI9Y6ini6aDl2hMAN22UhI/OoEj/ChP+c0gvVq+0vISCuGG1QZ0WS4okdCUzI/dB5UjBaI3jV46uyNsAFnQpy6kgLKlDeZGaPkeda4DxC5cMJYMJW2kp1B88e8gmJCiBI03SaQ8S3xtnbdYTmS0tbjyssg+ItOc6RAyCANNU+lb4m0EYg773hPJUA4kHctghQKec+YEQdo1FNTom6G5+/DmHIYAlTCiFqglyJURP7pmZEgmRPlqNXD2bzk6ZSJGxjUwRtod/SpdaveL9qDEuOjxEphEpCVr+8cMRmUqFKCe+3KlLHCyPGt7cNqV4hlaiIzhMLgg6hBQAIifNrVLrYL36I9iOEOK+yWbYIWtCfQrWZWr0A17RWccbC8TQG48ND6GW4OuVopSqB0zSZ6npUwYuA27e4gqP7shSUA/nIygdzv9KjysJLFzh7Z3KCtRMypZWCSemp26V0HJfkefao3lUVz7yUtgegKie8SPnVf4XYFQUUycqZPzgf71YvtkdTmtknclxW3JOXXpzAps4VtEMYde3LggZUtp7lKSox3KlgfyitBYRX9u2c07+Y/TT/Tet21ebbcz12FSTEcBFrbtEnzqSnNPfzGo8y0fe6Rp25x9KBk7Nbl6TyHKfSuSHClQUglKkmQUnKoHqCK7PpgD03rn4JKZ07bD50Gl48G+0K5Vap8UpdUCRnUCCQIicuhPeio3wY0Psogj3jv8KKpRtl9UUUUo5o64EgkkAASSdABzJqueKL83FlcuxCXVJaRIKT4eZKQTO2YlR9Ip945v/Km3CoC/O8qYytDf4rVCfTNUffuFO4U6pbZSS34mWNR+MCBpIEac6Vk5PNDd7UbabVhoRqlcdDCEz9B+tduBHfEwtTafe+yJA1/EErQY9FJ/SufGV141rYK/O6pB6A+C4B9RtTT7HsR+68PWWlgGd8iwFCf5krn0oJlR3DpRJO8jT181eh+DLL7PYMpVJUEgqOvvKgn9aoviW3SLhISJTny775FFMHuUgfWvQ2F3gct0uiMpTmSeRA2V6GJrnnikdiyrOTjRStyAJV5jPVWVtM/BKvnTCh4qeuXQdBfstA+YQkM5I0hUBTh6VIVKKlJke86nfkEomD6Gahirg/2XiLyRK03rzg33Q6Mp6zoKl7KGfaTZC2bSsAHxUOodWr3TIBykd/w9Mvemzg9nLYuvv8AnLTK9FbpEkNJmJJlObnGo5xUt9oAFxhfip1A8J0H93MM/wBP0qOrw/Lh1kyDDl29zjypUoOuKmJ0SlKY2kinbFoU+zHBh94lxMrWhtSlAqCgTMz0kyYHSu3Dt0HMSeuNw0wtSBEJCXHClEdfI2Ne1OWE3YbtLu6AOZalhEbnL922kTvJk68ya24Qs0JVdEDypUzbDWQfBQc0fzuKSe6TW8dyabF5MRaIP7SbotYcxbBOVd06p5Y5wCMoMncqUnXsac+I2ivGrFH5EAfMHNPpl+dM3FT327Gm2x7jbjbQERsfFcHyT+lS4Wni4448ofd27ABJ2zHkB1g78q6Tk8Ij3tMULjEG2Rr4TZ07rIMesJp2x3BMwssLQJSSXrg7+VJBM/xLJ+VNPAbyX7+8vXdENkuZjsAcyW9T+6lZ+NPWD4qUsXOJvCHH48JJ3S0mQ2jTmZKj60ARP2k36XbpaQB5IQmDpPvLkbaJyD+amBFuEoiACZM9JiNT2MfClOGsruX0ggkrUVq1n8UqMnqSB8BS/HIbJMawRHQ96wy6wRa+EctZ6/L09azdW+WEkjnpGpgCPhvXbwgPOuYT7ums8vrrrSR1xS1bws/5U/8Ag1o5Y3BKibUE7lR2+FFb8HNhNsAOSj+goqi0aX3XC7ughJUdegG5PIDuaLu6CEyfkNyegqNX2ImZUpII5ZgMo7TEnqe2ndBnKhkxpgvXLLaozPS4/rP3aD920ntmMSOhNdbK8JxK6tnI8NbLakJ25KQ4B8MpgUmxJ1ReRdNnxEtiFBJk9SYG/oO9N3GTPnYxK2lwJiSjWByXvqndKh3T0pSSexMmzc+yrs/edtH0OAHUqSk6xHMoOYeppFwhbi2xl+32Q+nO2T+IftW99ea/kakqLlu+CLq0UE3SACpE++B+HoYkwe5Bpk49dyu2GJNCPDcDbifymQqFfy50/wAwoMRV3FyfDcJT+dz55lCY6xV/WaQiwbCNIZQlPxSAB8TXnbih4faXhuEvLEdgsx8Ir0dcQhthuNyjfkEpCz+g+dT5fps6eLwbg+doR+Nw69NQPpUNsm5wu+A1m7d7TLuvbUR/Wpmy/Ckkj3Gy4eZ1Mx8k7VGOC2y/heo/bPAnWdynUn1mub7/AGOhHThRo3mEv2xkR4rCTp7pAyn+UKj4U241iWa/cKBLeHsFtAHN1YGgB0kAJE0+4JdpscPuXlADw3bk+pSstp/7RTFwNhy3C024nzkm7uFEDValfdJPPcT2Ca124peQW7Hx60DDVpar1Q2hVw8ezQCtT+84Z16Uis7tbFg0tfvqQq4d/wDkdUXFf5lH0rlxxclVq8tJ81643aNz/wCnnKSocvMVFXplpJ7Vb0ttpabmVhSUjQ6IACR81CujjWLOXnfga+HMPCHMPcVq487dXJPVISlCT6EKOnUmn/jC4FrbXjw0VcKTGvIISmR2rKEA4oUCctlZobGn4l6q5aGEimTj5lV3c2VgPxgrcIOwkEk9BAOvpVSHmhLYYZ4eGsWuqVXh8a4jTKwkCRrtOiQOpJ6028WcRKcho/dtpiEDYASfN3iPSDTviGLJyv3Z2d+7YRP/AEmwUoy8vMolf+EVE8JtkuFT1wryAzGvm7QNxz2125msAl3CGHi3YVcOJhS4OvJP/TTr11Jnaaj2IXCnnSs/s9zodToQPTkT0+dONzjBuymVeFbpMgnQrJ/KOcxy20il9+wk2w8NAgDy6kDnInfWBNYLplf47e51BQET7qdP+ZRyrZq3ShQSZzKAzE69/gK43MJBg+I6ee/LURsBSRRWARzJJJ19IpitYLQ4ROa3BGozET8qxWOClf3VMaCT/SsVRG4LVxVannlAKKW2xlkc17qjrAgfOovjF9Y237RAdUT+KVEmJ0HMnoAT6U543eqzpaZPm1kDl0mep+cH4mG8LssDO5946YKlq1JP6QNhH9akTeWMv9psABTOGuqI2KEBv47p+ta2vHzDBUh6zubYHUhSM6e5GUkbbxTlj/EvgiXH27dBkCACo9hn0BiokeIMRuFf3YOOpIP7VtoInkVZ0pMafhrG0tjQi28CjGOHlGL/AAlwKA8y20ETI1JAOygJ0IrXEeImL7DH1gHxnEozJHuFxElKgNpMwTzgdK5tW79uouKt/szp1FxaOh1sxqUuskyUgADRJIGxqK8TFbJbuClpIvArP4BJaK0xDiB+HOFE5eoJ7kTT0Di1siGPPZ1JUPxtpV115/Gf1r0hidxnuG0AR9ys+mZSEAfr8q8+YVb+Lc2zYSCS8hB7gOSew0H0r0Apwm/UIGjbceh8Ukx6gfOp82kjp4jbGLjK1dq2ysmO3lVW3BNoBYMJG0SO2ulJeInItL9RH4FDnqAgDlSvDMQRb4ah1RlKGp9d4A9TpUY7t/n/ACV/oYuKLtt+6TZiA0yVXNzHUnMhJ9SSo9wO9OWEhYtC7ql+8UMs7pCpCBB/K35o9etRHh2yU+peeS5cvZXDyyMkl2R0zko+Iqwn3x463FaNWzZ6e8RJ+SAnfr60qfZ3+hrwqI1xWhCr/DbUfs0Lz5dR7icyD1gFAn1A5014y0LrGm7cifC8Nwk7BIIcUD38qNOhrlhGIl7GmCoyQ04SCdcxAVOo93WBWccxFNs7f3KUnxHYt0K5eVIClg8iVKy/yd66uN3FM5OZVIU8D3H2gX92Ro/dGFf+2hICTPSD+tRu2uFu3F1dJMKuCLS1UDMAkocWOoSElVaYdjblthfht65s0DSddB05RXDBrseMylOjdmySf41DLPfQKHx0qhG9s7+0d5tK2rdopAZRGkQkRlTtpISnbvTNb2wCU5k5lKnw7foOSnex0hPfXoEyrkPO5niMqiXFzGqQJCQehOk9CameG4KXgTcIUHFgLFuzKXFiIbL7pjwkwNASDG8bVgeCO4eCt2G0LvHQAQERlTzgqnKkbfLtTq3w5cXOjrgcynRm2BWAdiVvEpanTYKVBFPjirdoFta2yARLDIIZRufdTq4epXM9KU3vENqtnw/7yU7Q2Mk9uQj1oMshd1gNm0Sly8Ukg+4ynxNzsVZcs+netW8Mw5zRNy+3pJK0jX1JBA9KeUuYMBrbvqVzK1LMd9VAadqWo4dsLhvMygJHNaMyVT++CP8Amtaa3Q58PcOFtkBDiXEySFER+mlFaYBhLzTWSCqFGCkmI07/AEopkNZJuH7X9pcLHmWZ3mNNduQ90DkAetRbE+Irq8f+zWagjbO6NcgO6RP441J5ctTo44jxB9mwxxQ94eQRpKiNd+5/WmLgq/QytCUq8ypLmbQqVHP1Mmdq5+Xk6IpwwU/vySnh72e29tC1jxno8zrhKj8JqSttADygD0Ef85033PEDLTS3nVhDaNyesagAbn03ra1vFupClJUwk+6FR4h9QJCR239Kna2dNM5YlhynB5vs5SnUBxoKA6HXY+gqofahhb6JJyLazlSvD2Ss/jykyknnGhOvWrnXZoAPkTB3Uvza95qN41h9ncNrSpkPqKVDNbtQQOgWCB8zWL4yTBrtGin+AGVKvbcJCSsEqGYkAq3AJiddviauzCLrxb15URCUiCZI2kK7glQqtuA8JNviqUupKQgES5AOgISokEgK1ICQevapzZ3Hg3l1cGC2owtSSNEiIXp0UZnoo9KpNqTQsVSO3Fdz/wDznydPEcCB/M4ECfhSXiW6LdjZtQIV96rcDI0PE17ZigR3rpxuSLFny7vNkjuMyh6+YD1pBxy8nM4mNLe2abBnm85BjuEoAPqK5/H6FRR7MrhQYeedkpZSlEkQSqC48r4lSR6g064rc+Hh4z+VdwqV7fi8zhP8KP0pusUEYQ0hIE3LiQQOjjsq+Sa09od0FPssDaAnfbOZUY7NtmJ01rXr78mLZG+EHJxpKjOpVppoC3pM9uVa+0q5yLDE+7mWrSdSVKJ+Z2rlwTcFeMJ6FTy/5QCOfLX6Uk4teLmKug6jOERzgFIIrp4/pRyc31WJ8dtijwGyPdEkfwwdOomKaWr/AC27h0zPLj4Rp8N/SKd+KcU8V8hOoSnKPiRM/AU22uCpfCM77TCAco8QkZidV+ZAIRAIhStMxAqhKCskfCmCtNNHELtJUlRCbdgD9oRqFx0kaA6aE9KUi7vMTWqbhFukaKMyhMz5UJ0zqndS9No1JhddsrfuUtOqXagNwyMqVs5R5QAQSFToSrTltzcsJ4M+zaOKDS1kBL1vKElWphxsynryIPbnCfLX0nTDivMhlX7OltqCRiCi4rl7uY9By+E0zYvwg+zOrqwN8iyI/inUbb9qsNzEy2v7PfJTlV+yfT5UqGm+vkWnp8p2pzftVqRlmXE+6s7LHRXeND8xUXOd7LdYeioLvhh1tAXBUnmQqSjoFgjX12rlhmMOWy8yTInzJ3SdPlNWOcQQhSVlMNjyPJ1lMxuPxJ/19aaOKOBELR49ofLGbw+XqmdhPKmhy+xJ8Sfgk+DYs0toKSsgHkOXY96KjHC7ZDAB0IUZHyortWTk61gZONcXRcKDVvJYtwQJ/wCorWXE9RuJMTJPMGo7fXam1SmQQmR1Gv8A4pys+Grl5BcbBGUkjzAKMDMQhMHN5Y0MSOuopuW+HQhLhSIRosTqD112nkNtNNahyKmmzp48Kh9Z4qLLqVugrat0DKlWoLioM7aqHXqRUyc9pDSAEwp+6X5UtNiYPICf+RrVW3V3myaTlUkmDKSJH10muDWMlnMpnyuqzKWvmkFRyNo/KkAeYczHIVKHH6KuRcir5KShN4VXN0sSLZoFaUfukDywNs69Jp1//XnXPvb1Sw2Pcs7YqCR/GpEFavSEjvvUa9lOOWDDEqVluntXVrkkmdBm6a/WpZimPW4BcbuVFzTKlLhy7/k2jXXflVIxjHIr7N0JXrjMznslNtNtkhds9b5Mx00OmdJIB82oMzrFIeI7i0QULQgsKWcudA8k6EodSPKUkfMAxqKZ8dxbxbhaILbimwcwGixBTrG5SToY51EcF4wyA210lLqAQFAwdRIGh3TB002Nam3ofolsluM3cYcht2CW3AUKSZSpqCAROpKAQkg66A9YR+0a4SlN2eahZOD0hW3X3TTcm7Qw2c4L9o5mISlRBaI0EKMEbnn2NNWOYo5cstodXnypS2UgJQTlkDMQNSATroNdukpJXf8AwGqwWZhrMKwu3InIyt9XMSlCUJn18RXyqHY3iaVYo84SCltDxBmPyNgfDKaSW/GlyHELS4ApLfhA+GjRP5YPOY1PQdaR+DJWqTncHm80AAkmT2J/rUpSWjYo7cEKCMXtjIOYLSY6lsqj6Gl97wvc3OJOrYblHiiXFQEeUiTJnN8AakHDXs2ZbAvblXhoQM6My1CdD53CfdSQfd6b9KsJpxASyVlCcyRlQgHKTG4kAkAbSBvrXZC+pzzim7IrhHsptW5VcBVytZkhWqdo90GNtJVNPz/CtmprwzbNoQQQEhAHQbJ5U8NOkpJV5dTE7x1I5TvHzrleKAQSFBGmqzuB2mnaFWMIqkYSLW6Ni84fBJJt1/8ApKPlyHq2oQMvUCO0lwa+8TxLS4BDiBGvMQDIVuSPKZ5gjvUF4pxa2UlKGPEdUkqzvLJkqKpkdP6aU23nG7gfZugAV+GEqnmQJSdNt1ia5HH5Wjqei2LnD0Ptqt3xnge9z7KB6+lMvDGOKYeVZXJ8yBKFnZSf9fXr61FcS9pjpUhSUgeGqf4kndJ+XKmbirixb60rHlUlJhQ3mZHXrSpStUZgsbF3m1vgIEhaVJWdIOkifrTSnEFobWlBJDakmOx3jrqCY/SocxxRBDhJjkOW/OuyeJUjOCT5geW3TtUXGd6HUkTTDLhC0ZgmJPp01opBw7chbIPf+grNelxp9UQbEbGIvhJas7Jpl5QUFXJVoARGZPvGTJpK5wWhphCFKLq9E5zoAACQEidE/MmAIqdWmFeG3+8dSf6fDX51zubZJQRrpqIkfDQg69OdcPN/kT5HkrHjjHRUV9wq+n3UyOWWCTqYAyzrp/uaZrq2U0spdQpCoykbzsNesbSP9KvWws8pC1eY/gBM681HMAQBHLT5JrTEcIbUsOFJeP4wBMRoMk6DLr5TvmnfcjztbB8aeijmVxslZA2ICpHx7xpP+1OFpekqT4alJ6gk5h8zB5nTXb4XAvClKAWhxtOkDYyNJSokDn2MHnuChvOGrV1M+DqCFFxWgTqCUkDck6ZUifSm/wBjOUHRrTI1e8Q2+ezOcOLSpYXlSowlSQCmd8xUAY1O2lLMN9nKDdOPvQEqUcjXPLAAKgNjziTGlPrGDMsy+WEoKdEJbSSRrAjoo6SeXzlWxxFlJloD0zk/9n6UvdzXxwNXsY8T4SyKKbYgCAFtkwhRiIBPuukaZTKTpqnYt3CWAsqW4HiQFKBQkrVKFAEKQpO40ggnfXoJlyccak/3ca7+RWvWZb5zTFjN82h1t9DeVTUiAFFRaVGdOqdQPeG5HLemXZppmM42rMPLUEBsokHOor0OiVQdVLj3UDlvrFSbBsIYCV3D2jaEpcWtZCsyPeRMeXMdZSJAAjmKRNcU24KStDJSIjLqQOZSCkEmNZ3Ncr/jZpaFLQhSm0HM2lzKklZUT4nhiZKNAnNsRNZx8aTuQSbeCSLfS+hNxfENstwtNtMpB/AHAPfWBBKT5UnTWJrdrHVJUu9uVFm3yZWWPxKnXOtPXQAD1nlVP3eLjUkuuLI1yhRSY2CiqAddYHeeVd7ziy5u1+KUArEAKeWEoT3SATr8a6uwjiixsR9pbaEJM+IspKvCSACNiAQDBIBjU71AuIeNX7oqDii2g/gSdSN4J+X1pvt8IKx97doGs/drTqSdTOhPzNLLPBbZGil5v/sRtI7+kmpSm1+ZqXoYQ+kwCPLrseWnLauLyEHcjTaIGmlTnCeELd85QFkQfMlSYHrl/pOxpfdezVlWiVqnXruOnKBPXeKj+K082b0KwecQTAnlBAE/rp/tXZbrIKAcyiPeIgRyieZ/5zqW3fs7LeXzpK1KUEpnoJGp6J1JNImOHWGR96U3Lu/hozFA0MTEKWNIlZbT3NdHH8s+Cbw6I1bMqcByIJQndatEg9Co8+w+VL7HBHHFalCY0J3Py69AafHrcaF5XKG2EEZoHJISAhCeXlA7ml7IhtIyIbiTlQPKJ5Tuo/vGmk0tDQi28j5w1ZIQwExME7nXlWa74GseF8T/AEorFYSgrJE40fzfT0rQWI11oorjpD3g3RgiZmTtAGkAdh8K7i1/eV9P9Nu1FFVUI1ol3kc04OjMVmSoxqYMSNx0OmpG9cG8MBUVKUVbaHYbiY2mNJrFFK4R9DKToWhogQk5delcLtpY/wCodZ5R06GiihpUHZ9jmm0WIJeUZ5ACPrNK2WSdCQY5lNZopEjZN2dF2Seg/wAIpvfthOyR6JH60UU0ooyMm2ajDk7kJPqkGljNuANABtsAKKKWKVjtujddvMQSD1HY0lCIMTvPfn3ms0U84qhIydmykSBqf0/SuD9oZypVlkbxyGsDoO1FFZOKVFXsYOK8FDqGszixGYwkwJ8oJ9TGutNtlhgZPkyDQH3Jg9d4n1Booq8H8UIlliZHD6UqKs0qVuoiSfjPfau39l/vn5f70UVqzspokuC2pS0BIOp3SDWaKKdE3s/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2052" name="Picture 4" descr="http://t2.gstatic.com/images?q=tbn:ANd9GcTzCIB0tWgZmLPqNOpnei3KgBFCjvKlr1a0LOLIVoj_wupAKTdDS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1928802"/>
            <a:ext cx="3500462" cy="41422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SAMUEL MORSE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Amerikan ressamı ve mucidi</a:t>
            </a:r>
          </a:p>
          <a:p>
            <a:r>
              <a:rPr lang="tr-TR" sz="2000" dirty="0" smtClean="0"/>
              <a:t>1791de A.B.D.de doğdu</a:t>
            </a:r>
          </a:p>
          <a:p>
            <a:r>
              <a:rPr lang="tr-TR" sz="2000" dirty="0" smtClean="0"/>
              <a:t>1872de A.B.D.de öldü</a:t>
            </a:r>
          </a:p>
          <a:p>
            <a:r>
              <a:rPr lang="tr-TR" sz="2000" dirty="0" err="1" smtClean="0"/>
              <a:t>Morse</a:t>
            </a:r>
            <a:r>
              <a:rPr lang="tr-TR" sz="2000" dirty="0" smtClean="0"/>
              <a:t> alfabesini buldu.</a:t>
            </a:r>
            <a:endParaRPr lang="tr-TR" sz="2000" dirty="0"/>
          </a:p>
        </p:txBody>
      </p:sp>
      <p:sp>
        <p:nvSpPr>
          <p:cNvPr id="29698" name="AutoShape 2" descr="data:image/jpeg;base64,/9j/4AAQSkZJRgABAQAAAQABAAD/2wCEAAkGBwgHBgkIBwgKCgkLDRYPDQwMDRsUFRAWIB0iIiAdHx8kKDQsJCYxJx8fLT0tMTU3Ojo6Iys/RD84QzQ5OjcBCgoKDQwNGg8PGjclHyU3Nzc3Nzc3Nzc3Nzc3Nzc3Nzc3Nzc3Nzc3Nzc3Nzc3Nzc3Nzc3Nzc3Nzc3Nzc3Nzc3N//AABEIAKEAeQMBIgACEQEDEQH/xAAbAAABBQEBAAAAAAAAAAAAAAAGAQIDBAUAB//EAD4QAAIBAwMBBQUGAwYHAQAAAAECAwAEEQUSITEGE0FRcRQiMmGBFUKRobHBUmLRIzVyc+HwBzRDRIKT8TP/xAAUAQEAAAAAAAAAAAAAAAAAAAAA/8QAFBEBAAAAAAAAAAAAAAAAAAAAAP/aAAwDAQACEQMRAD8AuYpwpF5p9Bwp60gp4xQLTqSnD5DJPFA08UhPma0rXTo5nxNKE4+EnmtqDQdOdAGBc9c7yDQCeeKRjxiiK/7MhQWsnbd/A5zn60PXFvPbybJ4mRvI0EYGaRhT1FcaCA9aY1TNTGFBHXUuKSglFOUZpoNPXFA6nimjmnAGgUZJwOWJwAOpq8bGdGWHcqyuPeYdYx/WrOjwCJTdSDlAdnHjjr+1MsZjLcTM3LB8fhQaVjpMMIC5Y8cknk1cbSVDCSCV43HRg1PiJChtp56VcjfI5GKCvFcSRFYb0DcekgGAx/an3trDeRNDcKGBHDVJOizIUcDB/Ko7bcIzE53MgB3edAE39lJY3UkL846HzFVTRh2ksxPZd+qjvYev8woRIIoIzTDTzTTQRmuxXGuoHinCkFKBQPFSKjucIpY/Ko1FTwSrES0hO0chQM7j5UG3qc3sejMyryVCr/v15oV0/tDoukW/dXl4RdHliI2KnxzkA+FaMl1Hd6dLZTv3Z97upScA+Xp4j8KC7HRVnnWeZGnRA0RVV3+AGSBzzQH2h9qbTVpZLTTZu8mUbtuCuB9ceOKfc9t7HTZ/ZrtJu+HG3aB+pAH41Q7AaRaWurXl1FbGGZYlRlJ58xnk4PQ1sa12ctL67F2bKGcsvdzDu1Lsv16+lBc0ztBDqUjQvbTQSpg7ZNvIPiCpIYfMEjwq8Gnt1OdrDJXOPDPFVba0tLdFaKFIiPCNQoJ9BTjN7RG6jBJzy/SgfqF+sdqTPtO/jaATx05oSuCryFo0CIeijwrbmfurTu7vYJCvxJ5+ePLpWA5x0/SgjIphp5phoGGkxTsUmKB608U1adQPFcKQUvjQN7vvH3bscYzVLT9O1azvZ57OwkkhY5UlgoJPJHJHjW/ptkZSJGxjPSn9ohqMdg/sLKGAJCYznj5UGFoPaHU9HuZLPUdKM000vM9uRsZmHTOc8YxnHQUZ2n2nLbi6mS3julJVoIXJR09SAQ3/AMoQ0fRdaliSe+1BRMWEvdomQM+DHzoljTUo2VnwG5DKhz+v6/Kg0izSKGaF45CfvDBHrU0cEcEYbaTk9Bwabpa3AtR7WcyMSSP4flV90VoiDgCgDNbLPdnvN2TyBjgCs8itnXUVHA2nOeGznI44+VYzGgaRUbVIajagbSV1Jk0Egp9MFPFA4CurhXEUGvpOX594gdM0QJAjR7SM5GKw9KAWNSR15GK3o2GBjPSgry2xG1I2IAPOPHnNXY49oGSCaiDe90681KpoJvI1HcsVQ+ZBx+FMdztx45NZus3gt7CWQnGweB6Z4/egGbnUVu9Slh3D3fgA8fMf7+dMYYPSgPUlkmuVkk2rLHyrQsQg/wAP1q/pXaW4gYRaiTPDnHe/fX18x+dAVmo2FSI6SxLLC4eNxlWXkEU1hQRGm080mKBy9KkUZpiCp41yaBVTPSql3qFraXMVtI5NxJyIl5bHmfIV532v7VXl/eS2VnK0FkjlCU4aTHBJPlkdKsdjsW1yby5uF6ZUO+Wc+H0+Z8qD1m2nZfebA44BOOhrUiuA0O/OV5Xj5daDbLU1uWlEaNInwRkrjcc4zjpjIPI+da6XrS3EEETqziIOwB4XPjnx4zx9aAihfeeRwv51ZDe6QPCs6CbbuZmwASuCamZnWNm2nYed2OPCgn733TnBYNxQd2p1N4mFvvKd65TdjJHGQfQ8j0NETzCAyvPIF97gHyx0x5157r8yTXMm2VnQOdrE7gCeuAfTFBhzgZOcjqDVWSJSmc1euFXGOtTWenC4GWfbEvXA5NBU0rVbnSnKqO8gY+9G3T548qMLK9g1C3722PA4ZT1U+RrBXSI3j7yN2IPTcPGs4ST6RfLLbEszcGMchx5UBkwpu2obS9ivYwUyj4yY26ip8GgfHzVHtLrsPZ7TfaXj72ZztijzjcfmfACr8AJxivLe3OpHVdal7mQNBbf2UQ8Dj4j+OfwoMAkyujg8ueeauwyd267SxK9EH4fX/Squnws5Y4A28VoWttvmPPwIefmeB+9AQ9mdThGou920skzx7lTkscDHU58PDPiaObRvYpbmFh/ayPtjbA3tIeDhfJSdufHk+dAfZfsjeavfJcd97JYwPl7qVMqxyPcHIJz8vnVntBY9pb/ttJZ2sXf3EcvtNvHCAihRIGDkE+BODz/Wg9Jub6Cwtkl1OdEMrCKIsPd3NxwfvEck+lEV/e2QgI9ojZUkAfa4OMHp+WK8M7e6Ne6Rqq2VzHM9qGIsWkJk78kqXOMkn3iBjxwPGr/ay+1OymsbJ7D2OKeNdjRRbjIcgdPRh7vJ5+lB7Dd3Ig7N97eSRwyXLAEuRgbj4k8fCKw9AisNbk1S6e2tp4GvCkBMYJ7tERAfPkgnjzoM1zULy70qxtNQcPa2br7OyMrpOoDBXbaoCn3fgb9Qa0uxlp7XqV17HqAtnEJd4A+0yFkZVcYI4GOcdcDpgGguRdnLW9d3Nv7NIHYMgJXbjjpkjB4wR4fOs7WI4dPzbwvvVVDPnHBxnGcDPrTOzV69vcatZ396ks9vcSGS5tQNhRssWIGMKCGH5eNYPajVUjiaW3LbXcKgbPAx0wenQ0F6G9aGzgt4hvndM7R5nkknypYLe3TdJMWaYr75kbaP9BQ5Z6jMqbLQbpzw0r/Cp/f0qc6Fc6iyNqF68qA5YtwPRV/eg2YtTtFmPcXELshyVjOfHpx60TbPlXn8GmyvfRtbRMtlA4KqF2qWHQknlj+VGf2ifP8AKgqdrNVOj9n55Yzi4m/sof8AEep+gya8kl9w5Tgiijtvqf2jrRt4+beyBjU+Bc43H9vpQxdfGw+VBNZytluc0QaRCGs3lP8A1H6/JeP13UM23upubx6Ua6O0f2dCnG4Jk586Au7NX+h2+hxx3FzFZXEDyPMrqCZyce8o6sduF8SMEY810/tPZN2gubiS29lt5miWK5ZmbYqZB3KM4yHYgcr0yPGhSeJSDhMHzFPhiBQZHOKAl7XdqIbu8sptNt0uBZXQnM0m5Y5AoKBQjfyknICjOODUlx2h0SbXLOykbTbvS7WFJe+ESLunChFjVQAeMMTwQAfAUPrGqxnd8Pl5Vv8AZnsadReDUiES1VopkEiZE8bDJI5O1hnxHUUBF2+ttPuezUl4IUkeIP7Osshx3p6cZB6KTjI+HoelZH/CZbObS59TmCtNbytE8vd47lNoJVmJwQeDkD5GpO03ZP7OshdC91G/hRtwW4BkMI8WZycgY+XPGemaCbJ/s/UDfaTcyQXLIyM0ZyCG+IYPHPnQel2mlaBpev6g1pm0vLqzk9ps/Z95CgsTIPIMSTwcHAHGDXkPbGXSPdi7OXcl7agxsryrtO/HIz4+v69a1Gur221CbU7a+nt7u5Ro7mRGx3oPXI6f0oPEKLrHcxZeGM7gM0G72csCj97PIGcc7V4Vf60URh0hJjALdFB4rFsM4C8Kc4NbkspjiCwqzsR9BQVJJu4yZpJJZPNuFHoKh9tk/ib/ANdWre3z7zgmQ+J5qf2b+Wg80QcFzyzEsxPiTVW5OT9KtSMFHFUZWBNBNJhYcn7o4qzHqM0e3a/IHlVMsskTBjggE1oT6bcRhVIbG0cZz4UF+27QsQFnUHjk1u2F5DcFduMHy60HexSj7pp0XtFq4ZCykUBhqNq0QM8TStFj+0iQjJHjgmi/sF2jsS7T98LdbkLmBrnckDYCouMDbkAL05IHWgnSdVjvYu6uSRIB186WbT7uEq1ibR4lcSiCaEYLj72Rg7vnmg9Y7Sdp7RLNoHt4by0lgd5x3xXCKpPw4yykgA4xjIzxXlEMyvJvRUBY5YIoAB8eB0qjNp15c6i91M10D3jtGyOCUDZyPTk1C2iX8B32lw+B4SxFR+IzQbl9bCW1ZxkZH50D2wMepuCctuxmt/7Vu7SPuNRgwMcMvIPoaHVlAv3dDkEjFAd2CEDeOMccCtIYJ6nJ6gcio4EaDYce6UBNd0l3K2B8qC9Eu1Rn8aTvk/irJ1nWFsrUqG3TMMKooT73Uf4moM5xlORzVCTg06WeV+vAqLJJ5oLNtskZEYHJYAjzGaJ7e8aZWDk4LEjd60O2kDSahbIm3DtwwPFW7qykSELtmW5BwRk4J+Xhig3RsPII+lPkKFMFBj5ChuO31OLGzLeQqxHqV3CwSdGjPm68UGnGkAm3x4VvIitWGdtoAbismK9umTc0Ntcx/wAvWrlrfwSuB3RibyxxQaYu5E68j1qeO6S4XaHPpnBFRAK45U03asYzgepFBmaxBfRq3cXEc8bdVmUEj60GIrG4KkBXJon7QSSLGxjfA9aFbe4EV1HO4LhW3FSeo8aA+OpK8MQ3hWCgMCearz3Zt42kabP8KqetYY1e3m3PsELDwPJNQC9NzKIbKB5ZX4Umg2bC3kvrrfPl2ODzztoi+zB5D8DS6Fp32ZYpHO3e3JO92P3c+A+VaG4+ZoPI5/h+tV/GurqDQ0b+8Lb/ADD+hol1z4bX/NH6UtdQLJ8MXrUl9/yz11dQVdJ+FqYP+Z/866uoNtPhpR/+Rrq6gGu0nwGhv7wrq6gc3xt6Cib/AIf/AN6yf4P3rq6gNP8AuTUldXUH/9k="/>
          <p:cNvSpPr>
            <a:spLocks noChangeAspect="1" noChangeArrowheads="1"/>
          </p:cNvSpPr>
          <p:nvPr/>
        </p:nvSpPr>
        <p:spPr bwMode="auto">
          <a:xfrm>
            <a:off x="0" y="-1096963"/>
            <a:ext cx="1714500" cy="2286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9700" name="AutoShape 4" descr="data:image/jpeg;base64,/9j/4AAQSkZJRgABAQAAAQABAAD/2wCEAAkGBwgHBgkIBwgKCgkLDRYPDQwMDRsUFRAWIB0iIiAdHx8kKDQsJCYxJx8fLT0tMTU3Ojo6Iys/RD84QzQ5OjcBCgoKDQwNGg8PGjclHyU3Nzc3Nzc3Nzc3Nzc3Nzc3Nzc3Nzc3Nzc3Nzc3Nzc3Nzc3Nzc3Nzc3Nzc3Nzc3Nzc3N//AABEIAKEAeQMBIgACEQEDEQH/xAAbAAABBQEBAAAAAAAAAAAAAAAGAQIDBAUAB//EAD4QAAIBAwMBBQUGAwYHAQAAAAECAwAEEQUSITEGE0FRcRQiMmGBFUKRobHBUmLRIzVyc+HwBzRDRIKT8TP/xAAUAQEAAAAAAAAAAAAAAAAAAAAA/8QAFBEBAAAAAAAAAAAAAAAAAAAAAP/aAAwDAQACEQMRAD8AuYpwpF5p9Bwp60gp4xQLTqSnD5DJPFA08UhPma0rXTo5nxNKE4+EnmtqDQdOdAGBc9c7yDQCeeKRjxiiK/7MhQWsnbd/A5zn60PXFvPbybJ4mRvI0EYGaRhT1FcaCA9aY1TNTGFBHXUuKSglFOUZpoNPXFA6nimjmnAGgUZJwOWJwAOpq8bGdGWHcqyuPeYdYx/WrOjwCJTdSDlAdnHjjr+1MsZjLcTM3LB8fhQaVjpMMIC5Y8cknk1cbSVDCSCV43HRg1PiJChtp56VcjfI5GKCvFcSRFYb0DcekgGAx/an3trDeRNDcKGBHDVJOizIUcDB/Ko7bcIzE53MgB3edAE39lJY3UkL846HzFVTRh2ksxPZd+qjvYev8woRIIoIzTDTzTTQRmuxXGuoHinCkFKBQPFSKjucIpY/Ko1FTwSrES0hO0chQM7j5UG3qc3sejMyryVCr/v15oV0/tDoukW/dXl4RdHliI2KnxzkA+FaMl1Hd6dLZTv3Z97upScA+Xp4j8KC7HRVnnWeZGnRA0RVV3+AGSBzzQH2h9qbTVpZLTTZu8mUbtuCuB9ceOKfc9t7HTZ/ZrtJu+HG3aB+pAH41Q7AaRaWurXl1FbGGZYlRlJ58xnk4PQ1sa12ctL67F2bKGcsvdzDu1Lsv16+lBc0ztBDqUjQvbTQSpg7ZNvIPiCpIYfMEjwq8Gnt1OdrDJXOPDPFVba0tLdFaKFIiPCNQoJ9BTjN7RG6jBJzy/SgfqF+sdqTPtO/jaATx05oSuCryFo0CIeijwrbmfurTu7vYJCvxJ5+ePLpWA5x0/SgjIphp5phoGGkxTsUmKB608U1adQPFcKQUvjQN7vvH3bscYzVLT9O1azvZ57OwkkhY5UlgoJPJHJHjW/ptkZSJGxjPSn9ohqMdg/sLKGAJCYznj5UGFoPaHU9HuZLPUdKM000vM9uRsZmHTOc8YxnHQUZ2n2nLbi6mS3julJVoIXJR09SAQ3/AMoQ0fRdaliSe+1BRMWEvdomQM+DHzoljTUo2VnwG5DKhz+v6/Kg0izSKGaF45CfvDBHrU0cEcEYbaTk9Bwabpa3AtR7WcyMSSP4flV90VoiDgCgDNbLPdnvN2TyBjgCs8itnXUVHA2nOeGznI44+VYzGgaRUbVIajagbSV1Jk0Egp9MFPFA4CurhXEUGvpOX594gdM0QJAjR7SM5GKw9KAWNSR15GK3o2GBjPSgry2xG1I2IAPOPHnNXY49oGSCaiDe90681KpoJvI1HcsVQ+ZBx+FMdztx45NZus3gt7CWQnGweB6Z4/egGbnUVu9Slh3D3fgA8fMf7+dMYYPSgPUlkmuVkk2rLHyrQsQg/wAP1q/pXaW4gYRaiTPDnHe/fX18x+dAVmo2FSI6SxLLC4eNxlWXkEU1hQRGm080mKBy9KkUZpiCp41yaBVTPSql3qFraXMVtI5NxJyIl5bHmfIV532v7VXl/eS2VnK0FkjlCU4aTHBJPlkdKsdjsW1yby5uF6ZUO+Wc+H0+Z8qD1m2nZfebA44BOOhrUiuA0O/OV5Xj5daDbLU1uWlEaNInwRkrjcc4zjpjIPI+da6XrS3EEETqziIOwB4XPjnx4zx9aAihfeeRwv51ZDe6QPCs6CbbuZmwASuCamZnWNm2nYed2OPCgn733TnBYNxQd2p1N4mFvvKd65TdjJHGQfQ8j0NETzCAyvPIF97gHyx0x5157r8yTXMm2VnQOdrE7gCeuAfTFBhzgZOcjqDVWSJSmc1euFXGOtTWenC4GWfbEvXA5NBU0rVbnSnKqO8gY+9G3T548qMLK9g1C3722PA4ZT1U+RrBXSI3j7yN2IPTcPGs4ST6RfLLbEszcGMchx5UBkwpu2obS9ivYwUyj4yY26ip8GgfHzVHtLrsPZ7TfaXj72ZztijzjcfmfACr8AJxivLe3OpHVdal7mQNBbf2UQ8Dj4j+OfwoMAkyujg8ueeauwyd267SxK9EH4fX/Squnws5Y4A28VoWttvmPPwIefmeB+9AQ9mdThGou920skzx7lTkscDHU58PDPiaObRvYpbmFh/ayPtjbA3tIeDhfJSdufHk+dAfZfsjeavfJcd97JYwPl7qVMqxyPcHIJz8vnVntBY9pb/ttJZ2sXf3EcvtNvHCAihRIGDkE+BODz/Wg9Jub6Cwtkl1OdEMrCKIsPd3NxwfvEck+lEV/e2QgI9ojZUkAfa4OMHp+WK8M7e6Ne6Rqq2VzHM9qGIsWkJk78kqXOMkn3iBjxwPGr/ay+1OymsbJ7D2OKeNdjRRbjIcgdPRh7vJ5+lB7Dd3Ig7N97eSRwyXLAEuRgbj4k8fCKw9AisNbk1S6e2tp4GvCkBMYJ7tERAfPkgnjzoM1zULy70qxtNQcPa2br7OyMrpOoDBXbaoCn3fgb9Qa0uxlp7XqV17HqAtnEJd4A+0yFkZVcYI4GOcdcDpgGguRdnLW9d3Nv7NIHYMgJXbjjpkjB4wR4fOs7WI4dPzbwvvVVDPnHBxnGcDPrTOzV69vcatZ396ks9vcSGS5tQNhRssWIGMKCGH5eNYPajVUjiaW3LbXcKgbPAx0wenQ0F6G9aGzgt4hvndM7R5nkknypYLe3TdJMWaYr75kbaP9BQ5Z6jMqbLQbpzw0r/Cp/f0qc6Fc6iyNqF68qA5YtwPRV/eg2YtTtFmPcXELshyVjOfHpx60TbPlXn8GmyvfRtbRMtlA4KqF2qWHQknlj+VGf2ifP8AKgqdrNVOj9n55Yzi4m/sof8AEep+gya8kl9w5Tgiijtvqf2jrRt4+beyBjU+Bc43H9vpQxdfGw+VBNZytluc0QaRCGs3lP8A1H6/JeP13UM23upubx6Ua6O0f2dCnG4Jk586Au7NX+h2+hxx3FzFZXEDyPMrqCZyce8o6sduF8SMEY810/tPZN2gubiS29lt5miWK5ZmbYqZB3KM4yHYgcr0yPGhSeJSDhMHzFPhiBQZHOKAl7XdqIbu8sptNt0uBZXQnM0m5Y5AoKBQjfyknICjOODUlx2h0SbXLOykbTbvS7WFJe+ESLunChFjVQAeMMTwQAfAUPrGqxnd8Pl5Vv8AZnsadReDUiES1VopkEiZE8bDJI5O1hnxHUUBF2+ttPuezUl4IUkeIP7Osshx3p6cZB6KTjI+HoelZH/CZbObS59TmCtNbytE8vd47lNoJVmJwQeDkD5GpO03ZP7OshdC91G/hRtwW4BkMI8WZycgY+XPGemaCbJ/s/UDfaTcyQXLIyM0ZyCG+IYPHPnQel2mlaBpev6g1pm0vLqzk9ps/Z95CgsTIPIMSTwcHAHGDXkPbGXSPdi7OXcl7agxsryrtO/HIz4+v69a1Gur221CbU7a+nt7u5Ro7mRGx3oPXI6f0oPEKLrHcxZeGM7gM0G72csCj97PIGcc7V4Vf60URh0hJjALdFB4rFsM4C8Kc4NbkspjiCwqzsR9BQVJJu4yZpJJZPNuFHoKh9tk/ib/ANdWre3z7zgmQ+J5qf2b+Wg80QcFzyzEsxPiTVW5OT9KtSMFHFUZWBNBNJhYcn7o4qzHqM0e3a/IHlVMsskTBjggE1oT6bcRhVIbG0cZz4UF+27QsQFnUHjk1u2F5DcFduMHy60HexSj7pp0XtFq4ZCykUBhqNq0QM8TStFj+0iQjJHjgmi/sF2jsS7T98LdbkLmBrnckDYCouMDbkAL05IHWgnSdVjvYu6uSRIB186WbT7uEq1ibR4lcSiCaEYLj72Rg7vnmg9Y7Sdp7RLNoHt4by0lgd5x3xXCKpPw4yykgA4xjIzxXlEMyvJvRUBY5YIoAB8eB0qjNp15c6i91M10D3jtGyOCUDZyPTk1C2iX8B32lw+B4SxFR+IzQbl9bCW1ZxkZH50D2wMepuCctuxmt/7Vu7SPuNRgwMcMvIPoaHVlAv3dDkEjFAd2CEDeOMccCtIYJ6nJ6gcio4EaDYce6UBNd0l3K2B8qC9Eu1Rn8aTvk/irJ1nWFsrUqG3TMMKooT73Uf4moM5xlORzVCTg06WeV+vAqLJJ5oLNtskZEYHJYAjzGaJ7e8aZWDk4LEjd60O2kDSahbIm3DtwwPFW7qykSELtmW5BwRk4J+Xhig3RsPII+lPkKFMFBj5ChuO31OLGzLeQqxHqV3CwSdGjPm68UGnGkAm3x4VvIitWGdtoAbismK9umTc0Ntcx/wAvWrlrfwSuB3RibyxxQaYu5E68j1qeO6S4XaHPpnBFRAK45U03asYzgepFBmaxBfRq3cXEc8bdVmUEj60GIrG4KkBXJon7QSSLGxjfA9aFbe4EV1HO4LhW3FSeo8aA+OpK8MQ3hWCgMCearz3Zt42kabP8KqetYY1e3m3PsELDwPJNQC9NzKIbKB5ZX4Umg2bC3kvrrfPl2ODzztoi+zB5D8DS6Fp32ZYpHO3e3JO92P3c+A+VaG4+ZoPI5/h+tV/GurqDQ0b+8Lb/ADD+hol1z4bX/NH6UtdQLJ8MXrUl9/yz11dQVdJ+FqYP+Z/866uoNtPhpR/+Rrq6gGu0nwGhv7wrq6gc3xt6Cib/AIf/AN6yf4P3rq6gNP8AuTUldXUH/9k="/>
          <p:cNvSpPr>
            <a:spLocks noChangeAspect="1" noChangeArrowheads="1"/>
          </p:cNvSpPr>
          <p:nvPr/>
        </p:nvSpPr>
        <p:spPr bwMode="auto">
          <a:xfrm>
            <a:off x="0" y="-1096963"/>
            <a:ext cx="1714500" cy="2286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29702" name="Picture 6" descr="http://t3.gstatic.com/images?q=tbn:ANd9GcStmEF6OYhmYLGiUgaDEU-S4JL2mYF71JwV23KmTWVbpFDf9M5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6446" y="2285992"/>
            <a:ext cx="2286004" cy="30480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EASTMAN KODAK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 smtClean="0"/>
              <a:t>Amerikan sanayici</a:t>
            </a:r>
          </a:p>
          <a:p>
            <a:r>
              <a:rPr lang="tr-TR" sz="2000" dirty="0" smtClean="0"/>
              <a:t>1854te A.B.D.’de doğdu</a:t>
            </a:r>
          </a:p>
          <a:p>
            <a:r>
              <a:rPr lang="tr-TR" sz="2000" dirty="0" smtClean="0"/>
              <a:t>1932de A.B.D.’de öldü</a:t>
            </a:r>
          </a:p>
          <a:p>
            <a:r>
              <a:rPr lang="tr-TR" sz="2000" dirty="0" smtClean="0"/>
              <a:t>Elde taşınan Fotoğraf makinesini buldu</a:t>
            </a:r>
            <a:endParaRPr lang="tr-TR" sz="2000" dirty="0"/>
          </a:p>
        </p:txBody>
      </p:sp>
      <p:pic>
        <p:nvPicPr>
          <p:cNvPr id="27650" name="Picture 2" descr="http://t0.gstatic.com/images?q=tbn:ANd9GcShZdOGpUvcohgRgVANsjLWv8S3bsLmD4ZcBWZaiDu1bsNRjOsdz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2143116"/>
            <a:ext cx="2352679" cy="33843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LEONARDO DA VİNCİ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İtalyan bilgin,ressam,yazar,</a:t>
            </a:r>
            <a:r>
              <a:rPr lang="tr-TR" sz="2000" dirty="0" err="1" smtClean="0"/>
              <a:t>hekeltraş</a:t>
            </a:r>
            <a:r>
              <a:rPr lang="tr-TR" sz="2000" dirty="0" smtClean="0"/>
              <a:t>,</a:t>
            </a:r>
          </a:p>
          <a:p>
            <a:pPr>
              <a:buNone/>
            </a:pPr>
            <a:r>
              <a:rPr lang="tr-TR" sz="2000" dirty="0" smtClean="0"/>
              <a:t>komutan,astronom,fizikçi,filozof……</a:t>
            </a:r>
          </a:p>
          <a:p>
            <a:pPr>
              <a:buNone/>
            </a:pPr>
            <a:r>
              <a:rPr lang="tr-TR" sz="2000" dirty="0" smtClean="0"/>
              <a:t>1452de İtalya’da doğdu</a:t>
            </a:r>
          </a:p>
          <a:p>
            <a:pPr>
              <a:buNone/>
            </a:pPr>
            <a:r>
              <a:rPr lang="tr-TR" sz="2000" dirty="0" smtClean="0"/>
              <a:t>1519da Fransa’da öldü</a:t>
            </a:r>
          </a:p>
          <a:p>
            <a:pPr>
              <a:buNone/>
            </a:pPr>
            <a:r>
              <a:rPr lang="tr-TR" sz="2000" dirty="0" smtClean="0"/>
              <a:t>Tank,dalgıç elbisesi,planör,paraşüt,robot,</a:t>
            </a:r>
          </a:p>
          <a:p>
            <a:pPr>
              <a:buNone/>
            </a:pPr>
            <a:r>
              <a:rPr lang="tr-TR" sz="2000" dirty="0" smtClean="0"/>
              <a:t>mitralyöz,yer altı kalesi,tesviye havuzu gibi</a:t>
            </a:r>
          </a:p>
          <a:p>
            <a:pPr>
              <a:buNone/>
            </a:pPr>
            <a:r>
              <a:rPr lang="tr-TR" sz="2000" dirty="0" smtClean="0"/>
              <a:t> buluşları var</a:t>
            </a:r>
          </a:p>
          <a:p>
            <a:pPr>
              <a:buNone/>
            </a:pPr>
            <a:r>
              <a:rPr lang="tr-TR" sz="2000" dirty="0" smtClean="0"/>
              <a:t>“</a:t>
            </a:r>
            <a:r>
              <a:rPr lang="tr-TR" sz="2000" dirty="0" err="1" smtClean="0"/>
              <a:t>Mona</a:t>
            </a:r>
            <a:r>
              <a:rPr lang="tr-TR" sz="2000" dirty="0" smtClean="0"/>
              <a:t> </a:t>
            </a:r>
            <a:r>
              <a:rPr lang="tr-TR" sz="2000" dirty="0" err="1" smtClean="0"/>
              <a:t>Lisa</a:t>
            </a:r>
            <a:r>
              <a:rPr lang="tr-TR" sz="2000" dirty="0" smtClean="0"/>
              <a:t>” </a:t>
            </a:r>
            <a:r>
              <a:rPr lang="tr-TR" sz="2000" dirty="0" err="1" smtClean="0"/>
              <a:t>yı</a:t>
            </a:r>
            <a:r>
              <a:rPr lang="tr-TR" sz="2000" dirty="0" smtClean="0"/>
              <a:t> çizdi </a:t>
            </a:r>
            <a:endParaRPr lang="tr-TR" sz="2000" dirty="0"/>
          </a:p>
        </p:txBody>
      </p:sp>
      <p:pic>
        <p:nvPicPr>
          <p:cNvPr id="26626" name="Picture 2" descr="http://t1.gstatic.com/images?q=tbn:ANd9GcSirfqoh1YeK4l2amk2BW3wqVdclmIPSdancAzmTiR_d8EvPwNjH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2198" y="2071678"/>
            <a:ext cx="2298842" cy="34861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MARİE CURİE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 smtClean="0"/>
              <a:t>Bilim kadını</a:t>
            </a:r>
          </a:p>
          <a:p>
            <a:r>
              <a:rPr lang="tr-TR" sz="2000" dirty="0" smtClean="0"/>
              <a:t>1867de Varşova’da doğdu</a:t>
            </a:r>
          </a:p>
          <a:p>
            <a:r>
              <a:rPr lang="tr-TR" sz="2000" dirty="0" smtClean="0"/>
              <a:t>1934te Fransa’da öldü</a:t>
            </a:r>
          </a:p>
          <a:p>
            <a:r>
              <a:rPr lang="tr-TR" sz="2000" dirty="0" smtClean="0"/>
              <a:t>Kocası </a:t>
            </a:r>
            <a:r>
              <a:rPr lang="tr-TR" sz="2000" dirty="0" err="1" smtClean="0"/>
              <a:t>Pierre</a:t>
            </a:r>
            <a:r>
              <a:rPr lang="tr-TR" sz="2000" dirty="0" smtClean="0"/>
              <a:t> </a:t>
            </a:r>
            <a:r>
              <a:rPr lang="tr-TR" sz="2000" dirty="0" err="1" smtClean="0"/>
              <a:t>Curie</a:t>
            </a:r>
            <a:r>
              <a:rPr lang="tr-TR" sz="2000" dirty="0" smtClean="0"/>
              <a:t> ile radyum’u buldu</a:t>
            </a:r>
          </a:p>
          <a:p>
            <a:endParaRPr lang="tr-TR" dirty="0"/>
          </a:p>
        </p:txBody>
      </p:sp>
      <p:pic>
        <p:nvPicPr>
          <p:cNvPr id="24578" name="Picture 2" descr="http://t2.gstatic.com/images?q=tbn:ANd9GcRfQhGFoJK-_wOn2t81jZVuk3DEy0VQmNgCi85gVaHzEQLDSBl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2071678"/>
            <a:ext cx="2357454" cy="33077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WİLLİAM HARVEY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İngiliz hekimi</a:t>
            </a:r>
          </a:p>
          <a:p>
            <a:r>
              <a:rPr lang="tr-TR" sz="2000" dirty="0" smtClean="0"/>
              <a:t>1578de İngiltere’de doğdu</a:t>
            </a:r>
          </a:p>
          <a:p>
            <a:r>
              <a:rPr lang="tr-TR" sz="2000" dirty="0" smtClean="0"/>
              <a:t>1657de İngiltere’de öldü</a:t>
            </a:r>
          </a:p>
          <a:p>
            <a:r>
              <a:rPr lang="tr-TR" sz="2000" dirty="0" smtClean="0"/>
              <a:t>Kan dolaşımını kanıtladı</a:t>
            </a:r>
            <a:endParaRPr lang="tr-TR" sz="2000" dirty="0"/>
          </a:p>
        </p:txBody>
      </p:sp>
      <p:pic>
        <p:nvPicPr>
          <p:cNvPr id="23554" name="Picture 2" descr="http://t1.gstatic.com/images?q=tbn:ANd9GcQew3ne6tWPMC5Yvz77PJgygjk1RdDOV_P1zoNMkxDy-_34-ULG5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8" y="2000240"/>
            <a:ext cx="2645697" cy="3500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HYACİNTHE LAENNEC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Fransız hekimi</a:t>
            </a:r>
          </a:p>
          <a:p>
            <a:r>
              <a:rPr lang="tr-TR" sz="2000" dirty="0" smtClean="0"/>
              <a:t>1781de Fransa’da doğdu</a:t>
            </a:r>
          </a:p>
          <a:p>
            <a:r>
              <a:rPr lang="tr-TR" sz="2000" dirty="0" smtClean="0"/>
              <a:t>1826da Floransa’da öldü</a:t>
            </a:r>
          </a:p>
          <a:p>
            <a:r>
              <a:rPr lang="tr-TR" sz="2000" dirty="0" smtClean="0"/>
              <a:t>“Stetoskop”u buldu</a:t>
            </a:r>
          </a:p>
          <a:p>
            <a:endParaRPr lang="tr-TR" sz="2000" dirty="0" smtClean="0"/>
          </a:p>
        </p:txBody>
      </p:sp>
      <p:pic>
        <p:nvPicPr>
          <p:cNvPr id="22530" name="Picture 2" descr="http://t2.gstatic.com/images?q=tbn:ANd9GcTBTNRIe2Dh3vmb3it26XtEzEC9JAbdLIdo_lwyJHNWA3ydArKNQ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9322" y="2143116"/>
            <a:ext cx="2390779" cy="33045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    İBNİ SİNA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Asıl adı Ebu Ali Hüseyin</a:t>
            </a:r>
          </a:p>
          <a:p>
            <a:r>
              <a:rPr lang="tr-TR" sz="2000" dirty="0" smtClean="0"/>
              <a:t>980de Afşin’de doğdu</a:t>
            </a:r>
          </a:p>
          <a:p>
            <a:r>
              <a:rPr lang="tr-TR" sz="2000" dirty="0" smtClean="0"/>
              <a:t>1037de İran’da öldü</a:t>
            </a:r>
          </a:p>
          <a:p>
            <a:r>
              <a:rPr lang="tr-TR" sz="2000" dirty="0" smtClean="0"/>
              <a:t>Türk filozofu ve hekimi</a:t>
            </a:r>
          </a:p>
          <a:p>
            <a:r>
              <a:rPr lang="tr-TR" sz="2000" dirty="0" smtClean="0"/>
              <a:t>Kimya ve tıbbın bugüne gelmesinde çok </a:t>
            </a:r>
          </a:p>
          <a:p>
            <a:pPr>
              <a:buNone/>
            </a:pPr>
            <a:r>
              <a:rPr lang="tr-TR" sz="2000" dirty="0" smtClean="0"/>
              <a:t>emek </a:t>
            </a:r>
            <a:r>
              <a:rPr lang="tr-TR" sz="2000" dirty="0" err="1" smtClean="0"/>
              <a:t>sarfetti</a:t>
            </a:r>
            <a:endParaRPr lang="tr-TR" sz="2000" dirty="0" smtClean="0"/>
          </a:p>
          <a:p>
            <a:pPr>
              <a:buNone/>
            </a:pPr>
            <a:r>
              <a:rPr lang="tr-TR" sz="2000" dirty="0" smtClean="0"/>
              <a:t>Avrupa’da </a:t>
            </a:r>
            <a:r>
              <a:rPr lang="tr-TR" sz="2000" dirty="0" err="1" smtClean="0"/>
              <a:t>Avicenna</a:t>
            </a:r>
            <a:r>
              <a:rPr lang="tr-TR" sz="2000" dirty="0" smtClean="0"/>
              <a:t> adıyla bilinir.</a:t>
            </a:r>
          </a:p>
          <a:p>
            <a:pPr>
              <a:buNone/>
            </a:pPr>
            <a:r>
              <a:rPr lang="tr-TR" sz="2000" dirty="0" smtClean="0"/>
              <a:t>Kanuni Fit Tıp adlı kitabı vardır.</a:t>
            </a:r>
          </a:p>
          <a:p>
            <a:pPr>
              <a:buNone/>
            </a:pPr>
            <a:endParaRPr lang="tr-TR" sz="2000" dirty="0" smtClean="0"/>
          </a:p>
        </p:txBody>
      </p:sp>
      <p:pic>
        <p:nvPicPr>
          <p:cNvPr id="21506" name="Picture 2" descr="http://t1.gstatic.com/images?q=tbn:ANd9GcQjB2Hz-VHKlNNxV_aO6sI4zMaH2-HqLiNv-38lx1B45jAVG8B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6446" y="2071678"/>
            <a:ext cx="2676900" cy="35100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MONTGOLFİER KARDEŞLER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Fransız mucitleri</a:t>
            </a:r>
          </a:p>
          <a:p>
            <a:r>
              <a:rPr lang="tr-TR" sz="2000" dirty="0" smtClean="0"/>
              <a:t>Joseph ve </a:t>
            </a:r>
            <a:r>
              <a:rPr lang="tr-TR" sz="2000" dirty="0" err="1" smtClean="0"/>
              <a:t>Etienne</a:t>
            </a:r>
            <a:endParaRPr lang="tr-TR" sz="2000" dirty="0" smtClean="0"/>
          </a:p>
          <a:p>
            <a:r>
              <a:rPr lang="tr-TR" sz="2000" dirty="0" smtClean="0"/>
              <a:t>Joseph 1740 ve 1810 yılları arası </a:t>
            </a:r>
          </a:p>
          <a:p>
            <a:r>
              <a:rPr lang="tr-TR" sz="2000" dirty="0" smtClean="0"/>
              <a:t>Fransa’da yaşadı</a:t>
            </a:r>
          </a:p>
          <a:p>
            <a:r>
              <a:rPr lang="tr-TR" sz="2000" dirty="0" err="1" smtClean="0"/>
              <a:t>Etienne</a:t>
            </a:r>
            <a:r>
              <a:rPr lang="tr-TR" sz="2000" dirty="0" smtClean="0"/>
              <a:t> 1745 ve 1799 yılları arasında </a:t>
            </a:r>
          </a:p>
          <a:p>
            <a:r>
              <a:rPr lang="tr-TR" sz="2000" dirty="0" smtClean="0"/>
              <a:t>Fransa’da yaşadı</a:t>
            </a:r>
          </a:p>
          <a:p>
            <a:r>
              <a:rPr lang="tr-TR" sz="2000" dirty="0" smtClean="0"/>
              <a:t>Sıcak hava balonunu buldular</a:t>
            </a:r>
            <a:endParaRPr lang="tr-TR" sz="2000" dirty="0"/>
          </a:p>
        </p:txBody>
      </p:sp>
      <p:sp>
        <p:nvSpPr>
          <p:cNvPr id="8194" name="AutoShape 2" descr="data:image/jpeg;base64,/9j/4AAQSkZJRgABAQAAAQABAAD/2wCEAAkGBhQSERUUExQWFBUWGBQYGRgXGBgXGhcXGBcXGBQXGRgXHCYeHBkkGhQVHy8gIycpLCwsFh4xNTAqNSYrLCkBCQoKDgwOFA8PFCkcHBwpKSkpKSkpKSkpKSkpKSkpKSkpKSkpKSkpKSwsKSkpKSkpKSksKSksKSwpKSwpKSwpKf/AABEIALMBGQMBIgACEQEDEQH/xAAcAAABBQEBAQAAAAAAAAAAAAAFAAIDBAYBBwj/xAA/EAABAwIEAwUGBQQBAgcBAAABAAIRAyEEEjFBBVFhBhMicYEykaGx0fAUQlLB4QcjYvFTFbIXJDNjcoKSFv/EABgBAAMBAQAAAAAAAAAAAAAAAAABAgME/8QAHREBAQEAAgMBAQAAAAAAAAAAAAERAjESIUFRYf/aAAwDAQACEQMRAD8AzxA/2kQEwG6cRuuVunp05Nl67/T7hRpUMxEFx+AsP3XmvZvhTq1RgAnxCT03Xt2Hp5WhoAAAsAtOETyqcLgamh94UgIC1ZmPbuoyzropnXTQLpBXGt/vkuvI/dTvaNxZMdhxyQaCoz1+/wDarVKUXG4VqpQ98dfRVKuYG6VMNxJyzpppE6qtob6Wt8EUODc/49FHiOHwJF/saKMN53xzhopVjykkdAT9+9CXi7httz9VtO1OFL6c7tN7cxf9j6LEOqT1CiriUbTdQtgEyJbfTUcoT2OB9OasUajSIIgyDI90ICPBMi8mSI6x7ldpOzVDMgAQIGpsoHvaHyA7L0idLm/pbzVkBxcH7wba5ZNvggJ8NVjwifFbX1Pzv5rT8Dwgc8NaPZJuQddSZ8rLP4TCucIZqLSI9o6n4L0jgPCBSYDfMQJv99VXGanlcEaFINaALQFKlC6t2RJJJIBJJJIBJJJIDip8VoZmE8tfLf6q6uEIoef0O8GYbhzhcTIHsmOei6cH3kZrAgtNtt566o7xnAAPLjN4PS3P4IbiKjGtOXW1o56dNVjmNNYziuAibXAj0Eybod3XRaurV7yp4gAMhJMyDdCf+kN/UPeoxbId3Kv8L4a+s/KwSfomYLAOquDWySTC9O7JcEGH1Hi0JOsR9ZRJpWiPZPggoURIAf8AmMXPSStDqL/fkVxlRpED3JndiPILaTGaKmfFuduattaqVIBp1OuistqbpwJS1JjU3vOq7Ted0yPyrsJJJkYWLjqUp2dczpG4aahq0v3UxqWUT3akffNIM9jsDmJYb5gY++a8341wvuqjmxG4kXhencRqwQ7WI+cfVB+1nDM9POSIH3qsrGkrzlx1KaDcdJP0MqxkALo9Oq4ygCb3i3vsLa6qFJBlgcyT193JXKTHEQCQ522lo0v0VOjUAdA2gcgHXkn6ongnZyBBIJiekeIxteyYavspgcxBLSAJ3sYiDA52hbpqE8AohlJsbgcxba2yLZltxmRlypySSStJJJJIBLkrqSA4upudOlAJcXVwoClxXD5qbh0WJrMcGkZiXTppYHXzhehGCsfxijlf7Mi99hPQeYWfKL40BxGHJbmB0zN9D4gfhHqqkn9Q938Iw/FXM22ImI0G231Q7w/8fxCzWm7BUm+NxHiBaAd7i/yW9wzW9JK8k4NxY0yQDBMR1g3C1eF7VibkWHlPv3lPjcKxtnYYdFG/CnQEgffNZcduKbYzOyz+qw6301U7+2NGYNRo9QbE8wVexOUQbQAcTnOulrK/SrDQrH1O0FHOYqzfQfIK/hOKmqCKbYOknmlKeNJ+IEw2CVYZ1Qrh+BLBJknc7k8yirBIVxNSpFNTDWCaUhamGEx9dsXIVcVgTYg+RBSNaj4Jr6f36qIlRPrQgw7jNI5TadOnmnYvBd5SDbBpAzJYus0gyR5ck/h+LDmZXG7TbqNlBvNuNcL7t7mkDSxHOdEIovvJ0ERznY+Vl6L2tZS7sNgZp6E9Z5T+686rkA6xre/WPvqosyrh+Ha02i53JNhqTK1fY/gZqSYOWYjk0GRcGb6+QWdw2Z8gCzoLjECBEDy+q9U7NUe7oBxjSbWtsPgnxm0W4vYPDwY5Wsr8LJUu1TD3hZmeW3IaC72tAIF7n0UGB/qZSNTu6rHUiIBzbGOWsW+K0nKM7xrapKCjjGuEtIM8rqaVaXUlQx3F20hJWE4p/UPFOfloUmtEmC68xI6dFN5SKnG16UuELBcI7V48XrUA5sCS2WujnlOpvotlw7ibazZb6jcdCETlKVmJyLhPUbnLrH3hMHGUiU4lNDkE6GqhxnC5qbiIkA66ddlZqYh1srSeqq4ui98h0BpBG/LX5pU4w1cOuC0fmBgbt3Hwv0VDuT+pyN8WpGnWiQ0ATJ30B+aEfif/AHB7j9Fi1Ytrsp/dTnEwDvP371AGjROy8lJl+Gzua1gzFxgc5OinHZ93etpZTmcM1rw2+vqFc4BbEUz1+MELb8K4YDXxDxd4DQP8fD/MpyaWsphOyL2kOJGvn05WXoXBOHhjOtr8ug+qq8BrMNWpQEk0yBe4JsTHvRyizLZXxibVoGydSq2SDAmPb5laJcrYjmbe5U6mIDgcrZHMfX+UquCLruBIH5Rv5rIds+P4vDZcpbTa72Q1uYggaOJ/YKbTkO7QYZhYcwc0ebotrvZCezjW06khzgRp4tv31lGOzrq9XDNq1HlxdJyua2CATFxeCpB2V7w96zMyHeJpEe4HoVGLahmJAZm6LB8f7XPqVO5o2MwSPFf/ABhb7FYPNRIFvCR5LzGnw2vRw7qtMFr5h5iXugkG/wCVttRuU+WpjU8O4N3VKaj6j3EXLpIEi8BugQ1mGFNxaHuc0mYmC0WkTyuhHB8Xiyx1U1KmpgEy3KNT4he8BEeFVO9YazhDj4TGjo36SpUrY0ZC7lt6/wAT71ncVS8UxNvdfVabGYYuzQYtob6aQYQvEi+h/Kb7RtfzSNruw/BGuaS4Axf3gH1/havjHDTUwzqVM5ZAEjXLPijrErJ9mu0rWRTPK029R5rZUsc0tBG6145jO7qtwPh9PD0QxoDWtkknnqSTz6qlxHD4LFOyl1F79i1zc1uRBT8K01aj21qZygDKwiWRJknYukC23qsXif6e1jiCGjwd5ma8ZGtaxxkj9UgQI05aot9dBp+BYkU8ScNBIhxaToIiQLb3MytYbIRhOzjGVWVB+QOAHnA87QfeizxIhVxmQqznFMB+IqAcoMEkADmRrt81Ph8JToA91RD3CczrCI5uPlsjLaAzF0XIA9Bt8U4UwBCPEaw1H+qVIn+7RLWFxYHNc19wASS2zg24uj2ExNKqe8oOFxqOXKNQbRGqCYnsNhxiA4mplkkU2sEXMkB36ZJt5rUUeCUQ7vBSa15iSLTGkgWMKZv07h+Hrk2ePEJ+/gpnNAMpFigxbvCfIqiXH6JtMEST/pYt/HagptqCoWtJ5A+WumnxU+F45Vr2Ac3wzM+16xYnkAl5DxbDPaVXq1xPNY5/bFmcsh7iCQA3YjXz31V+jxNxYH5Q0EGBvEak/GyPI/FS7aYQPa117Gekcx1QH8KeZ+H1RbGVnPcc5AbMem2u/wBVW7yh/wAR/wD0s77qp6YAQoK+Il3hsBp9Qm1sQYgeqhAspUu4THlpEm4Mg+RB969W4PXElw0q0wf/ALN/gheNgradjO1gaRSrez+U28Nt04Vavs5wjuHmo83fLnE7GbeQhaDEv3VehjMwh4BadCCII6qfuGtYGt0iwmVcTUtDFyBdXWunfksyKxa8REfuj9DEAgJylYuZvv5qtj8KHiCARyIBUznJ4aqSFswbzAkBoiwETyRMshsLoeFx9URyRmDUTbW8/VA8JbE1aZdazgPPX0sjxE3lDMdh8tQVBvAP7FKnFLjPDnFph1tI+CyuGI7kMAi7xp+km0brb8SxHgOk6rH8NINPNsXPNvco5LiqCcri7yAjmL+dvcghu/mJEiPO4R3EtOUm1yYHXb5oPVkOlthBk6mZUKTYWoWt8hMjUTaAfvdXMPi3lszFyJBMyNM3O55KpXfMAX0A9JM/L3p1JjhaTmvF9yWga7W+KA9Hw2Ge4NzSDAkgnXfTmitDDhggT6kn5puEPgbpMD+VOt5GNpBy4XJtG4nmUnMlMkiSauymChdXJUdasAEBytU5aqtWZIIMXsoKGOLqhj8oFt76fJXKjrwd/wDantQPieydJ7KTCSAwtsDqBseaLjANaW5Rlyk6cjqEnsPiDjYxB5c1WxuKNGg45g4hp8TiBtZL1B7Z/FdnmDEVXmCXuFvWYPTmrffTykaRtpvpqsjU7XPZLHgEkaze4sSRfzS4L2juWVPDmy5IMhsjnve91nsXjUuIIzFoLpFvS8fKUA/6d5+9F6NZwYZubgxzj/Sl/Gn7B+iZPFo5pxck7X75qc07D1uoWpVCuMfCmrUgFGGXQGz7G9r3U3CnVMsI8JOx5eS2FTtIzvKbMwLnmA0ajqeS8epOutrwvsy7M2rEZSDtoLj0TlLG6NC8xf8A2r+BfG3NQ0XDKFbosjW33daRC9T2Ut9FWpVJTzXnRURzGz8VHisOXNygwdihfF+OPpDw03P3IaM0DcwnYHjjXNDiHX5tI+BS2DGX4lisThKv9+s00jv4mn0AmTZV+H9su/qilmcW3Od1i47CNmhFuLcew2ImlVmB/i8fGNLLO43B4dz2uoyLgZabSZ5GYgHqVnf4uNBxzHZaZaNSLX52BH3uqWHpENY24IbcegldxtOX0WHzPk0TB9YV0tEcibJADx9MmmImZmOen7Ki7DlrZLTJAiNjI+qL4j82xBgX58lHTxLXENcLTttliD70jCS0zGf2WiNp9qUqc5Wkm5n/ALgPjPwU34Q5jYyczo/xMg+kIk3DBguM140vJMgD72QbW8J4pmpU41gDXcahHHezfcLH8BpCm82yh0HLMtBgR6kfNaWo0VBc2idLrXjfTKwExXalmHPdOfEGA4g6eYB6aobgeLYqs/NSLDTEWAOZ99CXGGmOSNUMNhXPbUkO115m0Gb+iI4Sth6DAxpa1rdByRn9M/hDqpaTVaGkmzZzED/I6T0CvFDsVxqi1ubvGkRNjM8o5q1hcWHMDrgHmCPgVWpJz/v5qHECQfLztupK9MRI1v8AFdeyBCDCuH0ruM79NB9/FXM470TsJB805gAG151WX7acXNNhDDlcS0S3pcydNALdVPUPse7R48U6JqF/dhsOJ1Ji+UeekryrtL20fimhhYG02mQATJ/TMKDtM6u2lT7xznNeCQTA30PUCPegOFOg581FurkwhiJ3P09UXfQIaHW6jQz4T+8obVwEVcpkCxEnYra0KFKACbZbzYTFj8VJifBeI98xriRN2kDZwG/wVnuX8x8fosz2fxUV3MaQWuGY2/M394+S0OV/6/j/ACmTykEype85FMGiThCRm5ptsnNZqeSY11wpHvt5oBtGjLgBe69p4DQBa4aSAOltP2Xj/Cx4jMaL0LsX2jDppVDlf+U6ZraefzTnZVq6LQIG2iuZ7dEIxr3MPsmLfyVz/qVh4t7GdvsK9Tg9Rjn/ALXWsgkKjhcTYc1K7EczuE9JZZSAJ8oSruAFtQu03zHqk6gDrdMmS49xytTMU6bDM6z+3RVMFxM/+pVDWATOXc/RabG8Dov1ETqA4ifPnosb2toto0minIDibdVndXFzAOFWqa0nL7LPW7j8ERdoPf8ARVuG4bu6DWfpbM9Tqu1SbAb2n5oCrUZcyZE+5Um1YcSIyidYAuYU+OxRbmgT6+QVJ1YgEbWtHMx8vmpNcyHvLWAFr6AiI+av4Jwd+WSCYnoYBnayHuxYFTLlmXCCORboR0urnDpDBB2cOs7+tk4KIMpCbEgiB5zAlHeFYiXOBmW2I69Om/qg+EGbQ6yPv4olQdlINp0PpO/kriauYqlTgh7ARr7Mx/Kp0XUMxy0zLjqWvNxzzCyI1Gh9lA3hXJ08p+qpKzSwbNcrdthspKwXabco2UFauBI6aJkc4zFrc/vzTMTUNo03JT2VhHpKCcRx7nGAQGA+ImwDY06E29ErTT1MaACZ/LP7Bo6rOcD4c7F1++c0d2C+BqJn2v8A5XKlw1P8c7u6ciiw3cPzmDInlfVbLD4dlFga0QAIAGp/lKTTtwH7R9n6NTDuFWMrQXTeWmD4h1XiAoeOAbzAJt6le3cc4WcQ0te9zQ5pAA2m0gc+q8d43wSphahaRLSTD4s4T8PLqp5K4rlKn+IpmCBUp2ETcTf4Qh1SrVkgk2ItyMQZlc4fjDTcCLfuj/GKDcQG1WEZwMrgI8RAFvPWOahSvwF3dV6eYQDmEkRYiAt3+HprCUqneYcD81Mz8Db0hTf/ANZU/wAfemGUzJjnpzqZFjZNJ9UgQCeGZzA2TQJsN1M05bC3M8+iAI8PwDXMcGn+43xAfqb+YeYifeqjqpzZgYOsjVPwmMNN7XtPiaZGnWx6K1xykyRWpR3dW8fpcPbaRtrbzQG57G9uG4gNoYiA/Rrjo+NJ5FWuO9m6jHF+HMg+1TOltxyXkvewZEggzay9E7If1GkCjiToAG1PLZ31VS76qczo7AdpHDw1LOGsggn3+qNU+LhwsZtqL+5F8d2foYkTAJOjgUFxXZR1OcgLpHvOxkXCMsGxcw/Hgyzv49Dz6J1ftfRa2S8e/wCKy1as0BwrNySIOYRfoTIKB4unh5JaQ42gae7r0R5U8jZN7dUXSO8Fp1BE9Qgza34/FNFzRZBcdMx101uQAqHCey34jxCQzdxPwHNbLAcMZQZlYNrncnqj3R0mrUxcDp/KpPcRmkWGinc7Q6CCSq9epY+iCDcfUGQ6WiPMwfTZD21sx0B8Tb32i33yVvEUxDp5mJ5xoqLKUODfym9uY1Ouv1UqWSywIsc7jrNrXRCgS6PERL5je0g+9DDWAAiTBd6gx+41UvD8TBbv4o565igmmwlQhwBsPFHOOvvROiS73fEFBcPVvpcTeef2ETwtY2G9496uJorhawgevn1CuiqEI/C57gkHfYTubKI06sktqAeYBv8A6V6nBDHY8NabhC8Pjc5zXgwemsee4QLHuYS78RWDzIhoBEkaSBJcb6RsrtHGVajYY002gRmIh2liAdIU6rFrjHFmUbvMkiAxsy7qALn5Ibh+z9XFEd9/Yw+opNPifOveFGuF8PIM5ZcZOd3idfkToEZZg+ZJPVPNLcLBYRlNgZSaGtAtGikqODbnXRPc6B5IFicU+s/JRg83n2G32Orj0CrpPa+G94+bW98X9ymxPC6dVgZUY17eREifVSYTD5Gx8efU/ROrYkN1Tz9DLcd/p/QqtPdsFN0eEiwnkRyXl9Mvw9Z1Op4SCQd4cPZM+YXtxxznB3hM7AXJHPosh2w7NvxDM4pta9ub82ZzgZMaR8Vnyn2L439YihW/uTNnnxAWh0QbcjM+q7/0pv6h7lB+ELCJAkG8zz3BWi/HUf8AjpfFZrYR5kEbxZV8ilY699FGXX8kA9roOqdnn18lFmXW+aA6HH75KXB4zLLHDNTfE82nTM3/ACv6qFx/dMaboCao2DG2x/jZQuddTkgiDqNDzHJQvpwgDnZ3tlXwjvCS5m7HEkenJen8G/qBSxAAs127D+xXiIKucJA71vIkT5BOWwrNe244NqA+HXYwR+6xOM7P0xVHhkOgk/pg8o0UON7fmjVcxrWvY3KNSJgXI+9ka4Vx6hjBlDgxxB8J9rT4p32XSLhHaqk2m5pabOcAxg2mBoi/4sEB2gdcevNZ3F/04qUmipRq53iTGk6addVb4BiRUphleS7NlcBbqJj7kI9mIVq0W9Peq2Ip+ExYxZXMbSDTzBJE7jX4oZUxMCSRud41i6QijXrS+ARDYJv7/wDaG1Kk+IOLTNuVyd1JUrCHnQkQet9vRVGHNOYwDFvoka+zwxmOaSQIIgQQbq5RqDOCLA+6SLIU13ikaCJJjSNPOE7BViDJFiTa/WP2QGi/GCm5tPxEwG3Gtxc+4orh64lwFhMmbyZiANhb3oFQY57xIIbeSLkESNurSjmDw73DMxhMDQ2MZr68wCVUTRHDYm+X2R8SJmB7lYwdU96AdHTr6xKp0sBUF3AgX1MiLkFZbtH2kNOqO7JLWOaXXjM4GY8pEKtws16FX4aw3gedvRMbg2i8aeamwONa+k14sHNDh63UOKxYbdzgPvqq9JXWOAC5VxQAn/fohjK2aIJdO7rADoN0Qo4Ya+0eZT0KRz1jF2tPpv11RShQDGgNEAbLoaAqPEuIim0uJAa25nfkOqOi7T4ziDKbHPe4Na0EkkofgKhxTRUymnTOhPtPHONGj3nyQHhfC6uPqd9iBkw7SSymLd5exd0+a2zGAWCJ7PpynSDRAUWKptgzyKnITHtkXTSy3FezlOuIADXQQHRz+wsz/wCHtb/D79F6TVpAQYXfxQUXivXzXnTQnEppKyaHDquBJrlxpQD5UdQXXTUkpG4lAPcPeiWDoDEDKIFUaAm1Ty5OHLdCwk6ZQHcRhnMcWuBBFjNipeHE940N1JhEaXF21hkxOoENqgeIcg/9TfiF3hYp4bENfV8TBJaWeIE6T8fNAUOL0S2q4HW3x0TcIMhzulsaRYk8wUV4jiKVR9bEOcCSYpsA1jQvGwiEExOJc8y65+XQID1nsP2sbiGd08/3WgxJ9oWk+aK4nhzYfUpwHic4Fi8beq8Y4ZxJ9CoKjDDmn39F6rwPthSxJIe2DYSLE9QFUqbF/CYltVsazo7cbR6LHcUBo1HU3lxs6OYM6eUhEMJTLMS7K8hmYw124kxGl7goxxDh7a1nDxj2XDn15hLs+mEq4jMHc426/wCyqrILRcgjl5ffvVjiuCdReWODh9NvTVUcNWhwv+33upMRLZJBmNDHUQFZYJbJgEOAaRvOsql34MmDmgQfW+nNWqJMGOQnX1Pl9Uw3PZFjSw1H3cJ+ZPNaWiIcMrR59NYlCOydAfhhYjxb/mgCD7jCNYegWzMQRpyv8oWvHpnUr6wAOa/QINxPsfhapzPYREezb80n3ypuI4vu25rgNv5kfZQbG9p3Ma2o5vtEAb3IJA2nUItn0SfgTxPEVadQYahULKTDZ1yWg3gz+X6hGOF8Byvmq91Qky0uOnIibEmVFSqy95IGeGAwLEkE/IgeiJ4KrmeW2yAA+/SOliLdFMMZoYVrdAJ33VkGF1uip4us0tJmw3G8bWWvSHa2IkW9m9+f8KGngxVu9stGjTp5wpMJSLgC6zRo2Ik8z9FehLsdE1oAgCAEpSc6AkFROQV1JcyoDsJvd9F0OXO8SD5lcVwBOcm/fVc7csqRC5K6DKAa0JApOBXN0A9icdZCja666gOFGezdal3hZWIDHtc0EgENc6MrpPsxe6CRBsuoA13OGp4qMzqlFp1gS6Bew2lEcbjcC5ngYWPvECIMDc7TKyjVxwQGiwXZunUpteKolxjJvrt/KM0OGjCvpnNIzjK46j9YMbRf0WHZWI0JHrCsUMZUJaC9xANgSYGyA9O7Z4F5e2qLtYymRHNpM33kHSeSKUcWys1rhmDiBcR8Z0QXC9qCcQzDvDXMaWtBOt41nU7SFHxJrqFZ9Om4gF5LXH8s+2AN4uYVb9Jf7Z8KzYVj3QKjDGuovC86e0e4L0riGMOIZ3EDIADmN/EBDY89V5ni6LmPIcC1wJEeRP0SohYWrzK1nYzDNfVgnacvOI36clkRSi8+kG6Ndk8caeKpumxcGkcw4EfsEob1hlMOb3cxlI06yY+ag4txLIYBO0keVh6ptbECm6rUhxDWiY6iJg8rrI4/iBxLg1kiDNzDnGDbqBC0tRIJcULzSNR7pOQnoDP0KE8So1K+FpvEZqb8xAt4SQM3p8kfx7f/ACzR0uD7jMKDgXDT3IgGPFIvYaR5FSZ1KGvf4iTI23AAGuoI5IrgcJ4m1J0YRHkZH7+9DBTawhpBJjzi9ttLo3gqgywDeRboVUKm8c7QihRLn9LblCey/e4x4qVAWUGXaP8AkdNp3gDZHsTwKlXy52yB7/KeSJYekGjK0BrRoAIiNlWW0tSjRcCdC5KpCKpcAdVKbBVnP8Q6QfepS8ETsgz2OlLOCuGw0VZsA67oB73X+/vZM78clBi8QOaqfi2/ZUqeCvUS6ksWhtXb1SYLpJIBrtPcuBJJAJxTykkgOQutOi6kgIynkJJIBpHzSakkgNZw15djKJdcu7gnqYbdFu0dYlryTdr5B3Bk3+ASSQBLgFsNSjcuJ6kp/wDUPAs7ilUyjOS8FwtIygwfULiSr4n688o6K7w139+iP86X/cEklKnpPGT/AGqnWAeoBt80O4RTHcMfAzd4BPQkpJKvqZ0N9oXRQf6KfgB/tN9B8kklX0viTjmHaaUkC72fMLmEd442t80kkXsoMYPT1U7kklaSYdFEHnP6OSSQCd7Q8l2sNPNdSQD63s+iHvdokkinAfizyGa7K1+CZy+JSSUKf//Z"/>
          <p:cNvSpPr>
            <a:spLocks noChangeAspect="1" noChangeArrowheads="1"/>
          </p:cNvSpPr>
          <p:nvPr/>
        </p:nvSpPr>
        <p:spPr bwMode="auto">
          <a:xfrm>
            <a:off x="0" y="-828675"/>
            <a:ext cx="2676525" cy="17049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8196" name="AutoShape 4" descr="data:image/jpeg;base64,/9j/4AAQSkZJRgABAQAAAQABAAD/2wCEAAkGBhQSERUUExQWFBUWGBQYGRgXGBgXGhcXGBcXGBQXGRgXHCYeHBkkGhQVHy8gIycpLCwsFh4xNTAqNSYrLCkBCQoKDgwOFA8PFCkcHBwpKSkpKSkpKSkpKSkpKSkpKSkpKSkpKSkpKSwsKSkpKSkpKSksKSksKSwpKSwpKSwpKf/AABEIALMBGQMBIgACEQEDEQH/xAAcAAABBQEBAQAAAAAAAAAAAAAFAAIDBAYBBwj/xAA/EAABAwIEAwUGBQQBAgcBAAABAAIRAyEEEjFBBVFhBhMicYEykaGx0fAUQlLB4QcjYvFTFbIXJDNjcoKSFv/EABgBAAMBAQAAAAAAAAAAAAAAAAABAgME/8QAHREBAQEAAgMBAQAAAAAAAAAAAAERAjESIUFRYf/aAAwDAQACEQMRAD8AzxA/2kQEwG6cRuuVunp05Nl67/T7hRpUMxEFx+AsP3XmvZvhTq1RgAnxCT03Xt2Hp5WhoAAAsAtOETyqcLgamh94UgIC1ZmPbuoyzropnXTQLpBXGt/vkuvI/dTvaNxZMdhxyQaCoz1+/wDarVKUXG4VqpQ98dfRVKuYG6VMNxJyzpppE6qtob6Wt8EUODc/49FHiOHwJF/saKMN53xzhopVjykkdAT9+9CXi7httz9VtO1OFL6c7tN7cxf9j6LEOqT1CiriUbTdQtgEyJbfTUcoT2OB9OasUajSIIgyDI90ICPBMi8mSI6x7ldpOzVDMgAQIGpsoHvaHyA7L0idLm/pbzVkBxcH7wba5ZNvggJ8NVjwifFbX1Pzv5rT8Dwgc8NaPZJuQddSZ8rLP4TCucIZqLSI9o6n4L0jgPCBSYDfMQJv99VXGanlcEaFINaALQFKlC6t2RJJJIBJJJIBJJJIDip8VoZmE8tfLf6q6uEIoef0O8GYbhzhcTIHsmOei6cH3kZrAgtNtt566o7xnAAPLjN4PS3P4IbiKjGtOXW1o56dNVjmNNYziuAibXAj0Eybod3XRaurV7yp4gAMhJMyDdCf+kN/UPeoxbId3Kv8L4a+s/KwSfomYLAOquDWySTC9O7JcEGH1Hi0JOsR9ZRJpWiPZPggoURIAf8AmMXPSStDqL/fkVxlRpED3JndiPILaTGaKmfFuduattaqVIBp1OuistqbpwJS1JjU3vOq7Ted0yPyrsJJJkYWLjqUp2dczpG4aahq0v3UxqWUT3akffNIM9jsDmJYb5gY++a8341wvuqjmxG4kXhencRqwQ7WI+cfVB+1nDM9POSIH3qsrGkrzlx1KaDcdJP0MqxkALo9Oq4ygCb3i3vsLa6qFJBlgcyT193JXKTHEQCQ522lo0v0VOjUAdA2gcgHXkn6ongnZyBBIJiekeIxteyYavspgcxBLSAJ3sYiDA52hbpqE8AohlJsbgcxba2yLZltxmRlypySSStJJJJIBLkrqSA4upudOlAJcXVwoClxXD5qbh0WJrMcGkZiXTppYHXzhehGCsfxijlf7Mi99hPQeYWfKL40BxGHJbmB0zN9D4gfhHqqkn9Q938Iw/FXM22ImI0G231Q7w/8fxCzWm7BUm+NxHiBaAd7i/yW9wzW9JK8k4NxY0yQDBMR1g3C1eF7VibkWHlPv3lPjcKxtnYYdFG/CnQEgffNZcduKbYzOyz+qw6301U7+2NGYNRo9QbE8wVexOUQbQAcTnOulrK/SrDQrH1O0FHOYqzfQfIK/hOKmqCKbYOknmlKeNJ+IEw2CVYZ1Qrh+BLBJknc7k8yirBIVxNSpFNTDWCaUhamGEx9dsXIVcVgTYg+RBSNaj4Jr6f36qIlRPrQgw7jNI5TadOnmnYvBd5SDbBpAzJYus0gyR5ck/h+LDmZXG7TbqNlBvNuNcL7t7mkDSxHOdEIovvJ0ERznY+Vl6L2tZS7sNgZp6E9Z5T+686rkA6xre/WPvqosyrh+Ha02i53JNhqTK1fY/gZqSYOWYjk0GRcGb6+QWdw2Z8gCzoLjECBEDy+q9U7NUe7oBxjSbWtsPgnxm0W4vYPDwY5Wsr8LJUu1TD3hZmeW3IaC72tAIF7n0UGB/qZSNTu6rHUiIBzbGOWsW+K0nKM7xrapKCjjGuEtIM8rqaVaXUlQx3F20hJWE4p/UPFOfloUmtEmC68xI6dFN5SKnG16UuELBcI7V48XrUA5sCS2WujnlOpvotlw7ibazZb6jcdCETlKVmJyLhPUbnLrH3hMHGUiU4lNDkE6GqhxnC5qbiIkA66ddlZqYh1srSeqq4ui98h0BpBG/LX5pU4w1cOuC0fmBgbt3Hwv0VDuT+pyN8WpGnWiQ0ATJ30B+aEfif/AHB7j9Fi1Ytrsp/dTnEwDvP371AGjROy8lJl+Gzua1gzFxgc5OinHZ93etpZTmcM1rw2+vqFc4BbEUz1+MELb8K4YDXxDxd4DQP8fD/MpyaWsphOyL2kOJGvn05WXoXBOHhjOtr8ug+qq8BrMNWpQEk0yBe4JsTHvRyizLZXxibVoGydSq2SDAmPb5laJcrYjmbe5U6mIDgcrZHMfX+UquCLruBIH5Rv5rIds+P4vDZcpbTa72Q1uYggaOJ/YKbTkO7QYZhYcwc0ebotrvZCezjW06khzgRp4tv31lGOzrq9XDNq1HlxdJyua2CATFxeCpB2V7w96zMyHeJpEe4HoVGLahmJAZm6LB8f7XPqVO5o2MwSPFf/ABhb7FYPNRIFvCR5LzGnw2vRw7qtMFr5h5iXugkG/wCVttRuU+WpjU8O4N3VKaj6j3EXLpIEi8BugQ1mGFNxaHuc0mYmC0WkTyuhHB8Xiyx1U1KmpgEy3KNT4he8BEeFVO9YazhDj4TGjo36SpUrY0ZC7lt6/wAT71ncVS8UxNvdfVabGYYuzQYtob6aQYQvEi+h/Kb7RtfzSNruw/BGuaS4Axf3gH1/havjHDTUwzqVM5ZAEjXLPijrErJ9mu0rWRTPK029R5rZUsc0tBG6145jO7qtwPh9PD0QxoDWtkknnqSTz6qlxHD4LFOyl1F79i1zc1uRBT8K01aj21qZygDKwiWRJknYukC23qsXif6e1jiCGjwd5ma8ZGtaxxkj9UgQI05aot9dBp+BYkU8ScNBIhxaToIiQLb3MytYbIRhOzjGVWVB+QOAHnA87QfeizxIhVxmQqznFMB+IqAcoMEkADmRrt81Ph8JToA91RD3CczrCI5uPlsjLaAzF0XIA9Bt8U4UwBCPEaw1H+qVIn+7RLWFxYHNc19wASS2zg24uj2ExNKqe8oOFxqOXKNQbRGqCYnsNhxiA4mplkkU2sEXMkB36ZJt5rUUeCUQ7vBSa15iSLTGkgWMKZv07h+Hrk2ePEJ+/gpnNAMpFigxbvCfIqiXH6JtMEST/pYt/HagptqCoWtJ5A+WumnxU+F45Vr2Ac3wzM+16xYnkAl5DxbDPaVXq1xPNY5/bFmcsh7iCQA3YjXz31V+jxNxYH5Q0EGBvEak/GyPI/FS7aYQPa117Gekcx1QH8KeZ+H1RbGVnPcc5AbMem2u/wBVW7yh/wAR/wD0s77qp6YAQoK+Il3hsBp9Qm1sQYgeqhAspUu4THlpEm4Mg+RB969W4PXElw0q0wf/ALN/gheNgradjO1gaRSrez+U28Nt04Vavs5wjuHmo83fLnE7GbeQhaDEv3VehjMwh4BadCCII6qfuGtYGt0iwmVcTUtDFyBdXWunfksyKxa8REfuj9DEAgJylYuZvv5qtj8KHiCARyIBUznJ4aqSFswbzAkBoiwETyRMshsLoeFx9URyRmDUTbW8/VA8JbE1aZdazgPPX0sjxE3lDMdh8tQVBvAP7FKnFLjPDnFph1tI+CyuGI7kMAi7xp+km0brb8SxHgOk6rH8NINPNsXPNvco5LiqCcri7yAjmL+dvcghu/mJEiPO4R3EtOUm1yYHXb5oPVkOlthBk6mZUKTYWoWt8hMjUTaAfvdXMPi3lszFyJBMyNM3O55KpXfMAX0A9JM/L3p1JjhaTmvF9yWga7W+KA9Hw2Ge4NzSDAkgnXfTmitDDhggT6kn5puEPgbpMD+VOt5GNpBy4XJtG4nmUnMlMkiSauymChdXJUdasAEBytU5aqtWZIIMXsoKGOLqhj8oFt76fJXKjrwd/wDantQPieydJ7KTCSAwtsDqBseaLjANaW5Rlyk6cjqEnsPiDjYxB5c1WxuKNGg45g4hp8TiBtZL1B7Z/FdnmDEVXmCXuFvWYPTmrffTykaRtpvpqsjU7XPZLHgEkaze4sSRfzS4L2juWVPDmy5IMhsjnve91nsXjUuIIzFoLpFvS8fKUA/6d5+9F6NZwYZubgxzj/Sl/Gn7B+iZPFo5pxck7X75qc07D1uoWpVCuMfCmrUgFGGXQGz7G9r3U3CnVMsI8JOx5eS2FTtIzvKbMwLnmA0ajqeS8epOutrwvsy7M2rEZSDtoLj0TlLG6NC8xf8A2r+BfG3NQ0XDKFbosjW33daRC9T2Ut9FWpVJTzXnRURzGz8VHisOXNygwdihfF+OPpDw03P3IaM0DcwnYHjjXNDiHX5tI+BS2DGX4lisThKv9+s00jv4mn0AmTZV+H9su/qilmcW3Od1i47CNmhFuLcew2ImlVmB/i8fGNLLO43B4dz2uoyLgZabSZ5GYgHqVnf4uNBxzHZaZaNSLX52BH3uqWHpENY24IbcegldxtOX0WHzPk0TB9YV0tEcibJADx9MmmImZmOen7Ki7DlrZLTJAiNjI+qL4j82xBgX58lHTxLXENcLTttliD70jCS0zGf2WiNp9qUqc5Wkm5n/ALgPjPwU34Q5jYyczo/xMg+kIk3DBguM140vJMgD72QbW8J4pmpU41gDXcahHHezfcLH8BpCm82yh0HLMtBgR6kfNaWo0VBc2idLrXjfTKwExXalmHPdOfEGA4g6eYB6aobgeLYqs/NSLDTEWAOZ99CXGGmOSNUMNhXPbUkO115m0Gb+iI4Sth6DAxpa1rdByRn9M/hDqpaTVaGkmzZzED/I6T0CvFDsVxqi1ubvGkRNjM8o5q1hcWHMDrgHmCPgVWpJz/v5qHECQfLztupK9MRI1v8AFdeyBCDCuH0ruM79NB9/FXM470TsJB805gAG151WX7acXNNhDDlcS0S3pcydNALdVPUPse7R48U6JqF/dhsOJ1Ji+UeekryrtL20fimhhYG02mQATJ/TMKDtM6u2lT7xznNeCQTA30PUCPegOFOg581FurkwhiJ3P09UXfQIaHW6jQz4T+8obVwEVcpkCxEnYra0KFKACbZbzYTFj8VJifBeI98xriRN2kDZwG/wVnuX8x8fosz2fxUV3MaQWuGY2/M394+S0OV/6/j/ACmTykEype85FMGiThCRm5ptsnNZqeSY11wpHvt5oBtGjLgBe69p4DQBa4aSAOltP2Xj/Cx4jMaL0LsX2jDppVDlf+U6ZraefzTnZVq6LQIG2iuZ7dEIxr3MPsmLfyVz/qVh4t7GdvsK9Tg9Rjn/ALXWsgkKjhcTYc1K7EczuE9JZZSAJ8oSruAFtQu03zHqk6gDrdMmS49xytTMU6bDM6z+3RVMFxM/+pVDWATOXc/RabG8Dov1ETqA4ifPnosb2toto0minIDibdVndXFzAOFWqa0nL7LPW7j8ERdoPf8ARVuG4bu6DWfpbM9Tqu1SbAb2n5oCrUZcyZE+5Um1YcSIyidYAuYU+OxRbmgT6+QVJ1YgEbWtHMx8vmpNcyHvLWAFr6AiI+av4Jwd+WSCYnoYBnayHuxYFTLlmXCCORboR0urnDpDBB2cOs7+tk4KIMpCbEgiB5zAlHeFYiXOBmW2I69Om/qg+EGbQ6yPv4olQdlINp0PpO/kriauYqlTgh7ARr7Mx/Kp0XUMxy0zLjqWvNxzzCyI1Gh9lA3hXJ08p+qpKzSwbNcrdthspKwXabco2UFauBI6aJkc4zFrc/vzTMTUNo03JT2VhHpKCcRx7nGAQGA+ImwDY06E29ErTT1MaACZ/LP7Bo6rOcD4c7F1++c0d2C+BqJn2v8A5XKlw1P8c7u6ciiw3cPzmDInlfVbLD4dlFga0QAIAGp/lKTTtwH7R9n6NTDuFWMrQXTeWmD4h1XiAoeOAbzAJt6le3cc4WcQ0te9zQ5pAA2m0gc+q8d43wSphahaRLSTD4s4T8PLqp5K4rlKn+IpmCBUp2ETcTf4Qh1SrVkgk2ItyMQZlc4fjDTcCLfuj/GKDcQG1WEZwMrgI8RAFvPWOahSvwF3dV6eYQDmEkRYiAt3+HprCUqneYcD81Mz8Db0hTf/ANZU/wAfemGUzJjnpzqZFjZNJ9UgQCeGZzA2TQJsN1M05bC3M8+iAI8PwDXMcGn+43xAfqb+YeYifeqjqpzZgYOsjVPwmMNN7XtPiaZGnWx6K1xykyRWpR3dW8fpcPbaRtrbzQG57G9uG4gNoYiA/Rrjo+NJ5FWuO9m6jHF+HMg+1TOltxyXkvewZEggzay9E7If1GkCjiToAG1PLZ31VS76qczo7AdpHDw1LOGsggn3+qNU+LhwsZtqL+5F8d2foYkTAJOjgUFxXZR1OcgLpHvOxkXCMsGxcw/Hgyzv49Dz6J1ftfRa2S8e/wCKy1as0BwrNySIOYRfoTIKB4unh5JaQ42gae7r0R5U8jZN7dUXSO8Fp1BE9Qgza34/FNFzRZBcdMx101uQAqHCey34jxCQzdxPwHNbLAcMZQZlYNrncnqj3R0mrUxcDp/KpPcRmkWGinc7Q6CCSq9epY+iCDcfUGQ6WiPMwfTZD21sx0B8Tb32i33yVvEUxDp5mJ5xoqLKUODfym9uY1Ouv1UqWSywIsc7jrNrXRCgS6PERL5je0g+9DDWAAiTBd6gx+41UvD8TBbv4o565igmmwlQhwBsPFHOOvvROiS73fEFBcPVvpcTeef2ETwtY2G9496uJorhawgevn1CuiqEI/C57gkHfYTubKI06sktqAeYBv8A6V6nBDHY8NabhC8Pjc5zXgwemsee4QLHuYS78RWDzIhoBEkaSBJcb6RsrtHGVajYY002gRmIh2liAdIU6rFrjHFmUbvMkiAxsy7qALn5Ibh+z9XFEd9/Yw+opNPifOveFGuF8PIM5ZcZOd3idfkToEZZg+ZJPVPNLcLBYRlNgZSaGtAtGikqODbnXRPc6B5IFicU+s/JRg83n2G32Orj0CrpPa+G94+bW98X9ymxPC6dVgZUY17eREifVSYTD5Gx8efU/ROrYkN1Tz9DLcd/p/QqtPdsFN0eEiwnkRyXl9Mvw9Z1Op4SCQd4cPZM+YXtxxznB3hM7AXJHPosh2w7NvxDM4pta9ub82ZzgZMaR8Vnyn2L439YihW/uTNnnxAWh0QbcjM+q7/0pv6h7lB+ELCJAkG8zz3BWi/HUf8AjpfFZrYR5kEbxZV8ilY699FGXX8kA9roOqdnn18lFmXW+aA6HH75KXB4zLLHDNTfE82nTM3/ACv6qFx/dMaboCao2DG2x/jZQuddTkgiDqNDzHJQvpwgDnZ3tlXwjvCS5m7HEkenJen8G/qBSxAAs127D+xXiIKucJA71vIkT5BOWwrNe244NqA+HXYwR+6xOM7P0xVHhkOgk/pg8o0UON7fmjVcxrWvY3KNSJgXI+9ka4Vx6hjBlDgxxB8J9rT4p32XSLhHaqk2m5pabOcAxg2mBoi/4sEB2gdcevNZ3F/04qUmipRq53iTGk6addVb4BiRUphleS7NlcBbqJj7kI9mIVq0W9Peq2Ip+ExYxZXMbSDTzBJE7jX4oZUxMCSRud41i6QijXrS+ARDYJv7/wDaG1Kk+IOLTNuVyd1JUrCHnQkQet9vRVGHNOYwDFvoka+zwxmOaSQIIgQQbq5RqDOCLA+6SLIU13ikaCJJjSNPOE7BViDJFiTa/WP2QGi/GCm5tPxEwG3Gtxc+4orh64lwFhMmbyZiANhb3oFQY57xIIbeSLkESNurSjmDw73DMxhMDQ2MZr68wCVUTRHDYm+X2R8SJmB7lYwdU96AdHTr6xKp0sBUF3AgX1MiLkFZbtH2kNOqO7JLWOaXXjM4GY8pEKtws16FX4aw3gedvRMbg2i8aeamwONa+k14sHNDh63UOKxYbdzgPvqq9JXWOAC5VxQAn/fohjK2aIJdO7rADoN0Qo4Ya+0eZT0KRz1jF2tPpv11RShQDGgNEAbLoaAqPEuIim0uJAa25nfkOqOi7T4ziDKbHPe4Na0EkkofgKhxTRUymnTOhPtPHONGj3nyQHhfC6uPqd9iBkw7SSymLd5exd0+a2zGAWCJ7PpynSDRAUWKptgzyKnITHtkXTSy3FezlOuIADXQQHRz+wsz/wCHtb/D79F6TVpAQYXfxQUXivXzXnTQnEppKyaHDquBJrlxpQD5UdQXXTUkpG4lAPcPeiWDoDEDKIFUaAm1Ty5OHLdCwk6ZQHcRhnMcWuBBFjNipeHE940N1JhEaXF21hkxOoENqgeIcg/9TfiF3hYp4bENfV8TBJaWeIE6T8fNAUOL0S2q4HW3x0TcIMhzulsaRYk8wUV4jiKVR9bEOcCSYpsA1jQvGwiEExOJc8y65+XQID1nsP2sbiGd08/3WgxJ9oWk+aK4nhzYfUpwHic4Fi8beq8Y4ZxJ9CoKjDDmn39F6rwPthSxJIe2DYSLE9QFUqbF/CYltVsazo7cbR6LHcUBo1HU3lxs6OYM6eUhEMJTLMS7K8hmYw124kxGl7goxxDh7a1nDxj2XDn15hLs+mEq4jMHc426/wCyqrILRcgjl5ffvVjiuCdReWODh9NvTVUcNWhwv+33upMRLZJBmNDHUQFZYJbJgEOAaRvOsql34MmDmgQfW+nNWqJMGOQnX1Pl9Uw3PZFjSw1H3cJ+ZPNaWiIcMrR59NYlCOydAfhhYjxb/mgCD7jCNYegWzMQRpyv8oWvHpnUr6wAOa/QINxPsfhapzPYREezb80n3ypuI4vu25rgNv5kfZQbG9p3Ma2o5vtEAb3IJA2nUItn0SfgTxPEVadQYahULKTDZ1yWg3gz+X6hGOF8Byvmq91Qky0uOnIibEmVFSqy95IGeGAwLEkE/IgeiJ4KrmeW2yAA+/SOliLdFMMZoYVrdAJ33VkGF1uip4us0tJmw3G8bWWvSHa2IkW9m9+f8KGngxVu9stGjTp5wpMJSLgC6zRo2Ik8z9FehLsdE1oAgCAEpSc6AkFROQV1JcyoDsJvd9F0OXO8SD5lcVwBOcm/fVc7csqRC5K6DKAa0JApOBXN0A9icdZCja666gOFGezdal3hZWIDHtc0EgENc6MrpPsxe6CRBsuoA13OGp4qMzqlFp1gS6Bew2lEcbjcC5ngYWPvECIMDc7TKyjVxwQGiwXZunUpteKolxjJvrt/KM0OGjCvpnNIzjK46j9YMbRf0WHZWI0JHrCsUMZUJaC9xANgSYGyA9O7Z4F5e2qLtYymRHNpM33kHSeSKUcWys1rhmDiBcR8Z0QXC9qCcQzDvDXMaWtBOt41nU7SFHxJrqFZ9Om4gF5LXH8s+2AN4uYVb9Jf7Z8KzYVj3QKjDGuovC86e0e4L0riGMOIZ3EDIADmN/EBDY89V5ni6LmPIcC1wJEeRP0SohYWrzK1nYzDNfVgnacvOI36clkRSi8+kG6Ndk8caeKpumxcGkcw4EfsEob1hlMOb3cxlI06yY+ag4txLIYBO0keVh6ptbECm6rUhxDWiY6iJg8rrI4/iBxLg1kiDNzDnGDbqBC0tRIJcULzSNR7pOQnoDP0KE8So1K+FpvEZqb8xAt4SQM3p8kfx7f/ACzR0uD7jMKDgXDT3IgGPFIvYaR5FSZ1KGvf4iTI23AAGuoI5IrgcJ4m1J0YRHkZH7+9DBTawhpBJjzi9ttLo3gqgywDeRboVUKm8c7QihRLn9LblCey/e4x4qVAWUGXaP8AkdNp3gDZHsTwKlXy52yB7/KeSJYekGjK0BrRoAIiNlWW0tSjRcCdC5KpCKpcAdVKbBVnP8Q6QfepS8ETsgz2OlLOCuGw0VZsA67oB73X+/vZM78clBi8QOaqfi2/ZUqeCvUS6ksWhtXb1SYLpJIBrtPcuBJJAJxTykkgOQutOi6kgIynkJJIBpHzSakkgNZw15djKJdcu7gnqYbdFu0dYlryTdr5B3Bk3+ASSQBLgFsNSjcuJ6kp/wDUPAs7ilUyjOS8FwtIygwfULiSr4n688o6K7w139+iP86X/cEklKnpPGT/AGqnWAeoBt80O4RTHcMfAzd4BPQkpJKvqZ0N9oXRQf6KfgB/tN9B8kklX0viTjmHaaUkC72fMLmEd442t80kkXsoMYPT1U7kklaSYdFEHnP6OSSQCd7Q8l2sNPNdSQD63s+iHvdokkinAfizyGa7K1+CZy+JSSUKf//Z"/>
          <p:cNvSpPr>
            <a:spLocks noChangeAspect="1" noChangeArrowheads="1"/>
          </p:cNvSpPr>
          <p:nvPr/>
        </p:nvSpPr>
        <p:spPr bwMode="auto">
          <a:xfrm>
            <a:off x="0" y="-828675"/>
            <a:ext cx="2676525" cy="17049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8198" name="AutoShape 6" descr="data:image/jpeg;base64,/9j/4AAQSkZJRgABAQAAAQABAAD/2wCEAAkGBwgHBgkIBwgKCgkLDRYPDQwMDRsUFRAWIB0iIiAdHx8kKDQsJCYxJx8fLT0tMTU3Ojo6Iys/RD84QzQ5OjcBCgoKDQwNGg8PGjclHyU3Nzc3Nzc3Nzc3Nzc3Nzc3Nzc3Nzc3Nzc3Nzc3Nzc3Nzc3Nzc3Nzc3Nzc3Nzc3Nzc3N//AABEIAFEAfwMBIgACEQEDEQH/xAAcAAACAgMBAQAAAAAAAAAAAAAFBgAEAQMHAgj/xAA/EAACAQMCAwYCBwUGBwAAAAABAgMABBEFIRIxQQYTIlFhcTKRFEJSgbHB8AcjcqHRJDVic7LxFTM0Q1Oz4f/EABcBAAMBAAAAAAAAAAAAAAAAAAABAgP/xAAcEQEBAQEAAgMAAAAAAAAAAAAAAQIRMVEhQWH/2gAMAwEAAhEDEQA/AF0HPJQd+WK63+zXSTYaXJezIyy3B8ORjwD+tK/Yvsqb6ZLzUISbTfhUfXPn7V1GR444WCuqqF+sMVjifbTV+locJGfOvBj4s9MV5t5VaMFfEPMVvQ5ztWqFaWN8HYH2oZdW0kxxHGy4O+eQFHWx5V4JX7NKwSuZdtLAxRJcMnjTwOf8J5GlFSrjDNwgnc45V2DWreK6IgljBWUFD9/KuT6jYtaXc0DH4XKg42NZanK0le7ZQCURgx4g3h6+dOfY3TJLqfvXUdxHg5PX0H30m2QDSiMhmOeFdtjXYOz9qlnpsUaZzgFvenmdo1eQTAxWalStmSVKwSBuamRQAPtDYd4yXSOVwCr4ONvOkrXbKC4YIhAcDJcjY/rNdMuolngkhcZDqRSBqVvHC0kc8ZUg88cvKs9xeaHdnu2H/D7OOBo8rGDjA/XnRJ/2iWciMhtpw24ysYP51zliqDLbZPvmnLs3HbyaSbmOPvZreKTgCgZZyyn5kEDPvUS1VkNmhajcavCHhDxRk7u43PpjpTLEQse5AxQ2xMUUcR4eDvFDFR0OKuPF3q4RyoPUVpEV4vtVt7GNpJ+84QPqIWPyFabDVYdQtvpFu7FP8aFSPnQe80zU5NUdJ5oG04xYSNYsuXOOZxy575qwnZ/6JpF7ZwTuJJoyUbOeA45D0zR2jkeLrWrSZneImX6K442RCVB8sjr7Uq9tpLG44ZrZX7wfGSuAR02+dbzpuo6XafuLqM2EhQQxrFjAPMscZzvzzQ/VhGyM25VDwgEe9RauRb7C6Y09wNQuIv7LCGYs2+4H+/6xTgur6jFbw3KaNLJbSHLBXUSIDyPB126c6Xuy3aKPTrJbWeLwDPDwcz70dn0641b6LLDqF1a91JxsYSVV0OCFxnnjrv1qp4+E39H7e4Se3E0eSjDIzS/c61rM1wRplharaqcNPdylQT5AUcs7KGztRbRZ7viZsH1OT+NaNS0i21DT5LOZDwMoAIOCuCCMH3Aqr1M42W11LInBdwiGf7IbiVv4T1qypyDxDlQ/StFttLso7eAMFRQMNIWG3vt8gK06rLfqobTlZyEYkLjJ5YG9AFcsRmMKfc0o9ro+5kjupVDd4eFuFPLl+dXL251y1EAaOKRpSVkKkhY8AY9+f8qpat31ygEjI8SnJXOMnzzU6qpOOOO5cksfYeVFuy/aOXRLs+Hjt3PjQYyD9oetCkYANkc61lcgsBgVmt2uLVbLUIEWzlRpJU70cJ36b46c6N6bMzQhW+IDHKkH9n2nRLpsd+VAuASpJ+ySdvwp7t2UcPCw33JrTNRREnGMDJ9aFazrUWlMrXsEggP/AHwVCA+RydjVi5jlnjaNZ3hJOOOPGR7ZBoH2juDaW6JJPLMnIp3aEE9Cc45U7SkV7zUre60eFLM5hlkHdbfVB/ltQDVEMgVFQ+LyHw7Cr9hHD3ixwY4YiWk2xwu3Ty5Zrzfhg5ZDg5GMdTWdWBBjlSeLIHQ4966tpt2k9hG8XixEp388UgW1vG1yxAILnwnA5kZ5U16LhE+ikDu2Jwcdd6eS18rK9obKSdYLdZbhwPH3K8XB7gb0Y4sLxGhcZNvL3UUkCE88WxH88+9XY1kjU97IJCxzsuAPQCtIhqv55AiCMfEwBP31iW4SOGeWQgCJcncDO2T6Vi5lSBU4sDrvSnqmkSdpLa9vZrk2tsIyluzHCnB+M+YPKlacgF2m7cfSb1YtKkcwKgTib62eZwRn76v6Dqkt5A8cx/tEWFI8x0P3/lSDp1uJiqKqyTI3FGvRwOY/pTFot+9zqiPNGtvHwtEccs/Fv8qz604TGbbAFZRS/hzgDck1iQAkEbA9BWQ+wA2I60gZ9I1yXQLwLIrT2EyqXRdiy8gy+RHI+2Kd/pFwkcWoaWRf6dIuQYz+8TzyOv6965L37yxiBzxBTmM5+EnmPY/j7mrmh9oNR0C5MlhKVRiOOF90f3H50+jjq9v2ijX940b8ON14d/PlVa77b2BPcpDcNkbYiPPyFU7PtFpXaS0aW6tksrhCFLmTg8RHRuvKh8Tp2fvi9zBNcLKNrpySsYzt4sYHWn0uQV0+3eCzeSVQtxcO0zx8uHPJfuGKHapIquoHEcNw4ztRi5kbGSpUN9Y7ZHpS5qlxh3UnbOM46n/5+NKiLVpKyyKSwOVHCGzgEAj8qa9NfwgAAMDz+VIUVwpZe9JLnHPbn0xTPpt2S5AA4VbHFnntRBTct3aBeKZ4ww6vgGqbaukzNJG2IgSqH7R9Opqul9A728d0yhZyYl6Fj0watx6XZ2spchnJ5lyXP8960Qpw2Vzq13317mG2/wDEPjkHk3RV25cz1xyovcrFIVtQFJxsmPCo9q2d47oBaoAPM8hVa5uLTSU4pOKS4lYKAozJK3QAfP0FMirq/wCzmzLS3elXElvcfGsRI7vi/EflST+8luZILiJorljideHfjGd9uvP512iG3aVe9vFHGy7x5yE9M9aA672VtdSmMkI+jTbASqBj5e1TrPpU17cLYnqayDvzqHnXnYjArNbOfECOWMGrMaQ3Kd28ginHwM3wv6E9D68vbrUzisu22woAitlKdMkV3VHWfeJjuAFJLH0/rtR3sb2nWxmOl6hJ3mnTDgLSEkIT1x9npiluK9VIIomtIZGil41kcHJH2SOorcNStJbgyXmmQkYGFgJjAxz29aA6jN3Dk2MBxG8Ilt5UIYL9/v5/7pGqme2uDFdLwSAgnB57dDRvQdQgvLKz7gNFc2zTSQxNuHj6g+uM1O1rw3+j291bxM0kJbvOvCp2H3bZ9M0y8A0DLxAFuLbz9K6b2btUXTbSUwqZHTiMmM59K5JpFwsF9bvOvFEJQSM/VzvXVNV1QWUC29vn6Q54UVM7qCQMfz+VPIrdrcWj3UiNeKBcwsDCVcrhuY5eorzocM1zIrahdSXMpHEVzhF9gPl1oRPZyXF/cJl3SNo5QeL6wzz9MGjWir4eNGXvR4RgnH62qp5SOyyCELGg3bYYrzFaRiYXMqq06ggMfqg8wKp6LY3UDy3Go3AmuZCcKuyRr5D18zRKU4X32q0tleSFYYYfOscXMgjAFVbi6VFDEqD5ZoD5xk+Ktf1m9zUqVg1YHM1noKlSgI3wisNUqUA09jf+fD/DN+C019mP7vv/AOK4/wBIqVKcKkCHkfc/jXT5/wC+4v8AKH/sqVKIdF7D+973+FPwrZYf9TN/mt/qqVKtFHTzHtWtubfxD8qzUqksN8M366UD1j4fv/rUqUqcf//Z"/>
          <p:cNvSpPr>
            <a:spLocks noChangeAspect="1" noChangeArrowheads="1"/>
          </p:cNvSpPr>
          <p:nvPr/>
        </p:nvSpPr>
        <p:spPr bwMode="auto">
          <a:xfrm>
            <a:off x="0" y="-365125"/>
            <a:ext cx="1209675" cy="7715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8200" name="Picture 8" descr="http://t0.gstatic.com/images?q=tbn:ANd9GcQHMVWQyEq33UEaelE_q0dsvLaoRZ-rqzvgqxG7QG8rOvVNNTyv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5074" y="2000240"/>
            <a:ext cx="2428892" cy="32479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 CARL BENZ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Alman makine mühendisi</a:t>
            </a:r>
          </a:p>
          <a:p>
            <a:r>
              <a:rPr lang="tr-TR" sz="2000" dirty="0" smtClean="0"/>
              <a:t>1844te Almanya’da doğdu</a:t>
            </a:r>
          </a:p>
          <a:p>
            <a:r>
              <a:rPr lang="tr-TR" sz="2000" dirty="0" smtClean="0"/>
              <a:t>1929da Almanya’da öldü</a:t>
            </a:r>
          </a:p>
          <a:p>
            <a:r>
              <a:rPr lang="tr-TR" sz="2000" dirty="0" smtClean="0"/>
              <a:t>Benzinle çalışan arabayı buldu</a:t>
            </a:r>
          </a:p>
        </p:txBody>
      </p:sp>
      <p:pic>
        <p:nvPicPr>
          <p:cNvPr id="7170" name="Picture 2" descr="http://t0.gstatic.com/images?q=tbn:ANd9GcSe9nb8Yyst2BlDtP27l7r9HAnNVRfB6wPBke2gYYUWARzjmhWYV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2198" y="2143116"/>
            <a:ext cx="2243141" cy="33708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 ULUĞ BEY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Türk astronomu ve matematikçisi</a:t>
            </a:r>
          </a:p>
          <a:p>
            <a:r>
              <a:rPr lang="tr-TR" sz="2000" dirty="0" smtClean="0"/>
              <a:t>Timur’un torunu</a:t>
            </a:r>
          </a:p>
          <a:p>
            <a:r>
              <a:rPr lang="tr-TR" sz="2000" dirty="0" smtClean="0"/>
              <a:t>1395te Semerkant’</a:t>
            </a:r>
            <a:r>
              <a:rPr lang="tr-TR" sz="2000" i="1" dirty="0" smtClean="0"/>
              <a:t>ta  doğdu</a:t>
            </a:r>
          </a:p>
          <a:p>
            <a:r>
              <a:rPr lang="tr-TR" sz="2000" i="1" dirty="0" smtClean="0"/>
              <a:t>1449’da öldürüldü</a:t>
            </a:r>
          </a:p>
          <a:p>
            <a:r>
              <a:rPr lang="tr-TR" sz="2000" i="1" dirty="0" smtClean="0"/>
              <a:t>Ömrünü bilime adadı</a:t>
            </a:r>
            <a:endParaRPr lang="tr-TR" sz="2000" dirty="0"/>
          </a:p>
        </p:txBody>
      </p:sp>
      <p:pic>
        <p:nvPicPr>
          <p:cNvPr id="6146" name="Picture 2" descr="http://t1.gstatic.com/images?q=tbn:ANd9GcQdpqLYblSPG5DDEMg1vuJB_koXopRO7JVExYa8AdpQZyDUIDxQ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8" y="2071678"/>
            <a:ext cx="2509764" cy="35004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ARCHİMEDES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</a:t>
            </a:r>
            <a:r>
              <a:rPr lang="tr-TR" sz="2000" dirty="0" smtClean="0"/>
              <a:t>rşimet olarak bilinir</a:t>
            </a:r>
          </a:p>
          <a:p>
            <a:r>
              <a:rPr lang="tr-TR" sz="2000" dirty="0" smtClean="0"/>
              <a:t>Yunanlı bilgin,fizikçi,filozof</a:t>
            </a:r>
          </a:p>
          <a:p>
            <a:r>
              <a:rPr lang="tr-TR" sz="2000" dirty="0" smtClean="0"/>
              <a:t>Doğum yılı M.Ö. 287</a:t>
            </a:r>
          </a:p>
          <a:p>
            <a:r>
              <a:rPr lang="tr-TR" sz="2000" dirty="0" smtClean="0"/>
              <a:t>İtalya’da doğdu</a:t>
            </a:r>
          </a:p>
          <a:p>
            <a:r>
              <a:rPr lang="tr-TR" sz="2000" dirty="0" smtClean="0"/>
              <a:t>Ölüm yılı M.Ö. 212</a:t>
            </a:r>
          </a:p>
          <a:p>
            <a:r>
              <a:rPr lang="tr-TR" sz="2000" dirty="0" smtClean="0"/>
              <a:t>İtalya’da öldü</a:t>
            </a:r>
          </a:p>
          <a:p>
            <a:r>
              <a:rPr lang="tr-TR" sz="2000" dirty="0" smtClean="0"/>
              <a:t>İçlerinde Arşimet </a:t>
            </a:r>
            <a:r>
              <a:rPr lang="tr-TR" sz="2000" dirty="0" err="1" smtClean="0"/>
              <a:t>burgusu’da</a:t>
            </a:r>
            <a:endParaRPr lang="tr-TR" sz="2000" dirty="0" smtClean="0"/>
          </a:p>
          <a:p>
            <a:r>
              <a:rPr lang="tr-TR" sz="2000" dirty="0" smtClean="0"/>
              <a:t>Bulunan 100ü aşkın buluşu var</a:t>
            </a:r>
          </a:p>
          <a:p>
            <a:r>
              <a:rPr lang="tr-TR" sz="2000" dirty="0" smtClean="0"/>
              <a:t>Suyun kaldırma kuvvetini buldu</a:t>
            </a:r>
          </a:p>
          <a:p>
            <a:r>
              <a:rPr lang="tr-TR" sz="2000" dirty="0" smtClean="0"/>
              <a:t>Kürenin yüz ölçümünü buldu </a:t>
            </a:r>
            <a:endParaRPr lang="tr-TR" sz="2000" dirty="0"/>
          </a:p>
        </p:txBody>
      </p:sp>
      <p:sp>
        <p:nvSpPr>
          <p:cNvPr id="27650" name="AutoShape 2" descr="data:image/jpeg;base64,/9j/4AAQSkZJRgABAQAAAQABAAD/2wCEAAkGBwgHBgkIBwgKCgkLDRYPDQwMDRsUFRAWIB0iIiAdHx8kKDQsJCYxJx8fLT0tMTU3Ojo6Iys/RD84QzQ5OjcBCgoKDQwNGg8PGjclHyU3Nzc3Nzc3Nzc3Nzc3Nzc3Nzc3Nzc3Nzc3Nzc3Nzc3Nzc3Nzc3Nzc3Nzc3Nzc3Nzc3N//AABEIAGAASAMBIgACEQEDEQH/xAAcAAADAAMBAQEAAAAAAAAAAAAFBgcAAQQDAgj/xAA7EAABAwIEBQEGBQMBCQAAAAABAgMEBREAEiExBhNBUWFxBxQiMoGhQpGx4fAjUtHxFSYzVIKiwcLS/8QAFgEBAQEAAAAAAAAAAAAAAAAAAQAC/8QAGBEBAQEBAQAAAAAAAAAAAAAAAAERMRL/2gAMAwEAAhEDEQA/AIjf0xrGr4L8O0ZVWk5SsIaQRmOt1HsMaD0o3DVTq7XPitpSwCRzFnQkdgLk4oFE4Ro7EHI803JkqQFuOPglSEnYhAOn81x9UOQFMLZQ2pEZs8lsWCQ53IHb9/o0Uqkymrpj8tIypStNrladQNT/AGg7W6WxKgVQ4YoAnRw9T2kEBQShtCmkqI1AJFgo2vvvY44K9wfTZjV4bTVNeSbBwE8tXcFPp10OKS3TW1x+WtF05bBPgbYVq9y6TMSzIQptiYrlIdHxISo9FA/L4tbXDYkjr1An0R7LIQXWbApkNJJQfr0Pg4E5zi1t1KMHxRawMkpSQ1ZabpfSRa+u4P7eMTLjTh1yh1ElptXuLpuyvcJPVB8j9PrgQGlwjGY88axBuK0HXQlSsqd1EC5t484fKGYrTDchUpltMVQJj2y5CDqFG+pI/X1wtUF2NAaM925cDmTL2Sd/1v8ATBqLw/FeeckhaXmHBd1kqAW0FfiHgEHATLGmiROU40kBtJAFyLXt32xQuH2JCoTa1u5gdUlshV/GIcK0mEiRAdjl0hZQFpVYhQO474LcCVSs1Gvx6dBdUklRuFLyhI63wxLb7m8y2VuySkDXWw6bb4CcUU1c7h6akNh10NlbYOmZSRdP3GJ7xHUuL6NXHacpL9nFfB/TLjawdrK6+fQ4IDiri9EpECo01L7bpACorChYaddfvbrh1PdcuncQ0cNMSo8uS2pDje4W3ff8JsdLW0uLm4tj2qcKMVcioSBIhymjzW3SdVI0K063B2vbv6Wn9YErh+uOOQ3VNB1anEgD5STqPv074ZXWH69GiQJafcuSQuKl9BC3baEi/bT6k3tpgSe1mnrplSfiLSoBCjy1K/Gj8KvqPvfGYaPaegJnU/KEnKwpBWNzZd7d9AR+eN4gVqW8zy3IzwQEuEkqcVYAAaW0Ou/54PUqpmTV22GcrMN6weUlIztI0ukKI0BNvqfOE/HfS0JemJQskI3XlVlOUakDybW9TgJ94bjUSXJlty45TLbX8LzayhRN+4sR64OUyVHZ45pMaANEupStRGbN1IKtybA74Gs0H/bckzKYp+Et6yrONj4ttcoNxfTfrfxfm4g4fqdFMeZSpxVIjjmOJKsrhUDqsdLWUBbwcKWmpv08MTItaU2qK6oJUX0Atgq0SDfTew84Aomx6UwqBAiNMMg2SlpICfthN4LmrnMrqPEtXU7HfStKoKkDKsBNiV9djmA7C+GyDSItskGWX4qbkJKsxSNrBW9vXDqKnGlEkSoUerwWFuyUqWbNC5A3vbroD52wo0ziWthxTDD2XKDl5jdygi/wjc79PGKzNeRFStNOloS60sKejqRnsnqR8QyqHm/p1xLfaDTnadVV1Mz2nve1hX9JZzpXl1uLW6bi/wBL4LEAVx9wx1x5ZU8+h8WdJJ6G6ddR6WG2N4Ey3ELUgN6hKdTa1ydT/j6YzAnHglQVNe/ct8tJQ4mwU7sFbp16agYG49GRZaVqByBQzEYkq9ITMqNXZiSHkREuos4AQrPYiym7EKGqdL7EahW2GNz2b0+fVm5T8qa4hzMtbeYIAB26ZgL9j0xPaTPmxzHfWlb+RPMDrajlLakhK0qGpJBAVcbEXw4QPaRFckmXNkNtuBrItKUqJXqSMulrC+9wfGujEIn2cUHOrnRX3nVqCUOB9xJX00JWQdfPje2O6gUWmUiOl9KahAdQCh1/M4EK1AseZe4Ghvt8w1scdNedqzNOcnUt2K+3DWiatgC6nW7ZlEKvYbEjQ37jAtXHAlVFlbiZMdl5tDkVStEzE2HMTlPkKCQdScvRRGHgF5dehU+S2j3tuW8nMlxZQEAugk5fGhuNDp111jXtCfiT5UWpQQ2WpHMAWiOGSUgpyggbkBXzaX17YofHvElJqa2KYpAKGFtSAttr5wEgpSD+G4UQSdgCOotIuJvdjxBPMAWjc0hAG3m3i97YLSG74zGxjMCMdD4RekfHU21tNqICbLsQel/Xb1Iw0yuEIiaO82wAi4BPWx6KPXT9L4pj1MivsKY5NgQU9jr2xywIgU0ppwhUlr4XNLZx0WOllDXwbjph8pB6fPnUiS2gXbfiuGyFdDfUfb+ajDHU63Tq1HMkUtqNU0JsQ0m6VaXzAdtxY3tpr2M8ecHKbfVWISLFkBbqQdCE/wAt/qcIsiY9FrrUyG86EkgsutjKSCNh+lvGDiFuGuIp1CdK6au+RCv6Lo0SD/aexNiR3F++GGdIoXEtPhyF1YQZcWyRGUj4ATb5Dbor1ukd8A6wlDk9xqOQlDqEvEWNws7j7XwOZU6Gn47iYxaC9F8oBd+98SFKlXixSn2220vvre5innUhRbWdAdd+p/LzhJuSSSSSTck4eqDSk1FSmH2FuMKTl+EHe+lv84NT/Y5ILAepdSBWpNwxKRa//UP/AJxYksGMx11KnyKXUH4MxGSQwvI4m97H17Y3iT9KyXyhhxQJzBJIIG5wAqrbkXJV4IWuRGBQtlJ/4zKd0gf3A3KfOnU4IOx7qDaXdVupG9tCoX+2PttBRDbAuo5lWPe6j/nGw4Pf0TUNPR3gtp1KVtLTse2BdQjxpTHLbjMsOI2umyQb3sbbeo745pra6FMz5SKZKdvf/lnSb/RKvsTfrjskOWeSSjMs6BNvmHb+ftjJK0vgxxcr3unVZXvIVcpeSMnoCNvyOCUD2bTXXQpU6Pyj8yQ0Rb06HBaEy/Dm5oxV7q98zZ15au47emHCmqLUZrOdbXPi+GRPHh3hSn0kAJzqVoSVbq/bxhkSoLfeYGyEJV+d/wDGOOGbuXC1G+uuPmHJz16ooTeyW2hr3+I/+caCC+2KGmJx5MKTpIZae9Phy/8Ap98Zju9uQ/30ZO14DZ/73MZjNuJ//9k="/>
          <p:cNvSpPr>
            <a:spLocks noChangeAspect="1" noChangeArrowheads="1"/>
          </p:cNvSpPr>
          <p:nvPr/>
        </p:nvSpPr>
        <p:spPr bwMode="auto">
          <a:xfrm>
            <a:off x="0" y="-411163"/>
            <a:ext cx="647700" cy="8572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7652" name="AutoShape 4" descr="data:image/jpeg;base64,/9j/4AAQSkZJRgABAQAAAQABAAD/2wCEAAkGBwgHBgkIBwgKCgkLDRYPDQwMDRsUFRAWIB0iIiAdHx8kKDQsJCYxJx8fLT0tMTU3Ojo6Iys/RD84QzQ5OjcBCgoKDQwNGg8PGjclHyU3Nzc3Nzc3Nzc3Nzc3Nzc3Nzc3Nzc3Nzc3Nzc3Nzc3Nzc3Nzc3Nzc3Nzc3Nzc3Nzc3N//AABEIAGAASAMBIgACEQEDEQH/xAAcAAADAAMBAQEAAAAAAAAAAAAFBgcAAQQDAgj/xAA7EAABAwIEBQEGBQMBCQAAAAABAgMEBREAEiExBhNBUWFxBxQiMoGhQpGx4fAjUtHxFSYzVIKiwcLS/8QAFgEBAQEAAAAAAAAAAAAAAAAAAQAC/8QAGBEBAQEBAQAAAAAAAAAAAAAAAAERMRL/2gAMAwEAAhEDEQA/AIjf0xrGr4L8O0ZVWk5SsIaQRmOt1HsMaD0o3DVTq7XPitpSwCRzFnQkdgLk4oFE4Ro7EHI803JkqQFuOPglSEnYhAOn81x9UOQFMLZQ2pEZs8lsWCQ53IHb9/o0Uqkymrpj8tIypStNrladQNT/AGg7W6WxKgVQ4YoAnRw9T2kEBQShtCmkqI1AJFgo2vvvY44K9wfTZjV4bTVNeSbBwE8tXcFPp10OKS3TW1x+WtF05bBPgbYVq9y6TMSzIQptiYrlIdHxISo9FA/L4tbXDYkjr1An0R7LIQXWbApkNJJQfr0Pg4E5zi1t1KMHxRawMkpSQ1ZabpfSRa+u4P7eMTLjTh1yh1ElptXuLpuyvcJPVB8j9PrgQGlwjGY88axBuK0HXQlSsqd1EC5t484fKGYrTDchUpltMVQJj2y5CDqFG+pI/X1wtUF2NAaM925cDmTL2Sd/1v8ATBqLw/FeeckhaXmHBd1kqAW0FfiHgEHATLGmiROU40kBtJAFyLXt32xQuH2JCoTa1u5gdUlshV/GIcK0mEiRAdjl0hZQFpVYhQO474LcCVSs1Gvx6dBdUklRuFLyhI63wxLb7m8y2VuySkDXWw6bb4CcUU1c7h6akNh10NlbYOmZSRdP3GJ7xHUuL6NXHacpL9nFfB/TLjawdrK6+fQ4IDiri9EpECo01L7bpACorChYaddfvbrh1PdcuncQ0cNMSo8uS2pDje4W3ff8JsdLW0uLm4tj2qcKMVcioSBIhymjzW3SdVI0K063B2vbv6Wn9YErh+uOOQ3VNB1anEgD5STqPv074ZXWH69GiQJafcuSQuKl9BC3baEi/bT6k3tpgSe1mnrplSfiLSoBCjy1K/Gj8KvqPvfGYaPaegJnU/KEnKwpBWNzZd7d9AR+eN4gVqW8zy3IzwQEuEkqcVYAAaW0Ou/54PUqpmTV22GcrMN6weUlIztI0ukKI0BNvqfOE/HfS0JemJQskI3XlVlOUakDybW9TgJ94bjUSXJlty45TLbX8LzayhRN+4sR64OUyVHZ45pMaANEupStRGbN1IKtybA74Gs0H/bckzKYp+Et6yrONj4ttcoNxfTfrfxfm4g4fqdFMeZSpxVIjjmOJKsrhUDqsdLWUBbwcKWmpv08MTItaU2qK6oJUX0Atgq0SDfTew84Aomx6UwqBAiNMMg2SlpICfthN4LmrnMrqPEtXU7HfStKoKkDKsBNiV9djmA7C+GyDSItskGWX4qbkJKsxSNrBW9vXDqKnGlEkSoUerwWFuyUqWbNC5A3vbroD52wo0ziWthxTDD2XKDl5jdygi/wjc79PGKzNeRFStNOloS60sKejqRnsnqR8QyqHm/p1xLfaDTnadVV1Mz2nve1hX9JZzpXl1uLW6bi/wBL4LEAVx9wx1x5ZU8+h8WdJJ6G6ddR6WG2N4Ey3ELUgN6hKdTa1ydT/j6YzAnHglQVNe/ct8tJQ4mwU7sFbp16agYG49GRZaVqByBQzEYkq9ITMqNXZiSHkREuos4AQrPYiym7EKGqdL7EahW2GNz2b0+fVm5T8qa4hzMtbeYIAB26ZgL9j0xPaTPmxzHfWlb+RPMDrajlLakhK0qGpJBAVcbEXw4QPaRFckmXNkNtuBrItKUqJXqSMulrC+9wfGujEIn2cUHOrnRX3nVqCUOB9xJX00JWQdfPje2O6gUWmUiOl9KahAdQCh1/M4EK1AseZe4Ghvt8w1scdNedqzNOcnUt2K+3DWiatgC6nW7ZlEKvYbEjQ37jAtXHAlVFlbiZMdl5tDkVStEzE2HMTlPkKCQdScvRRGHgF5dehU+S2j3tuW8nMlxZQEAugk5fGhuNDp111jXtCfiT5UWpQQ2WpHMAWiOGSUgpyggbkBXzaX17YofHvElJqa2KYpAKGFtSAttr5wEgpSD+G4UQSdgCOotIuJvdjxBPMAWjc0hAG3m3i97YLSG74zGxjMCMdD4RekfHU21tNqICbLsQel/Xb1Iw0yuEIiaO82wAi4BPWx6KPXT9L4pj1MivsKY5NgQU9jr2xywIgU0ppwhUlr4XNLZx0WOllDXwbjph8pB6fPnUiS2gXbfiuGyFdDfUfb+ajDHU63Tq1HMkUtqNU0JsQ0m6VaXzAdtxY3tpr2M8ecHKbfVWISLFkBbqQdCE/wAt/qcIsiY9FrrUyG86EkgsutjKSCNh+lvGDiFuGuIp1CdK6au+RCv6Lo0SD/aexNiR3F++GGdIoXEtPhyF1YQZcWyRGUj4ATb5Dbor1ukd8A6wlDk9xqOQlDqEvEWNws7j7XwOZU6Gn47iYxaC9F8oBd+98SFKlXixSn2220vvre5innUhRbWdAdd+p/LzhJuSSSSSTck4eqDSk1FSmH2FuMKTl+EHe+lv84NT/Y5ILAepdSBWpNwxKRa//UP/AJxYksGMx11KnyKXUH4MxGSQwvI4m97H17Y3iT9KyXyhhxQJzBJIIG5wAqrbkXJV4IWuRGBQtlJ/4zKd0gf3A3KfOnU4IOx7qDaXdVupG9tCoX+2PttBRDbAuo5lWPe6j/nGw4Pf0TUNPR3gtp1KVtLTse2BdQjxpTHLbjMsOI2umyQb3sbbeo745pra6FMz5SKZKdvf/lnSb/RKvsTfrjskOWeSSjMs6BNvmHb+ftjJK0vgxxcr3unVZXvIVcpeSMnoCNvyOCUD2bTXXQpU6Pyj8yQ0Rb06HBaEy/Dm5oxV7q98zZ15au47emHCmqLUZrOdbXPi+GRPHh3hSn0kAJzqVoSVbq/bxhkSoLfeYGyEJV+d/wDGOOGbuXC1G+uuPmHJz16ooTeyW2hr3+I/+caCC+2KGmJx5MKTpIZae9Phy/8Ap98Zju9uQ/30ZO14DZ/73MZjNuJ//9k="/>
          <p:cNvSpPr>
            <a:spLocks noChangeAspect="1" noChangeArrowheads="1"/>
          </p:cNvSpPr>
          <p:nvPr/>
        </p:nvSpPr>
        <p:spPr bwMode="auto">
          <a:xfrm>
            <a:off x="0" y="-411163"/>
            <a:ext cx="647700" cy="8572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7654" name="AutoShape 6" descr="data:image/jpeg;base64,/9j/4AAQSkZJRgABAQAAAQABAAD/2wCEAAkGBwgHBgkIBwgKCgkLDRYPDQwMDRsUFRAWIB0iIiAdHx8kKDQsJCYxJx8fLT0tMTU3Ojo6Iys/RD84QzQ5OjcBCgoKDQwNGg8PGjclHyU3Nzc3Nzc3Nzc3Nzc3Nzc3Nzc3Nzc3Nzc3Nzc3Nzc3Nzc3Nzc3Nzc3Nzc3Nzc3Nzc3N//AABEIAGAASAMBIgACEQEDEQH/xAAcAAADAAMBAQEAAAAAAAAAAAAFBgcAAQQDAgj/xAA7EAABAwIEBQEGBQMBCQAAAAABAgMEBREAEiExBhNBUWFxBxQiMoGhQpGx4fAjUtHxFSYzVIKiwcLS/8QAFgEBAQEAAAAAAAAAAAAAAAAAAQAC/8QAGBEBAQEBAQAAAAAAAAAAAAAAAAERMRL/2gAMAwEAAhEDEQA/AIjf0xrGr4L8O0ZVWk5SsIaQRmOt1HsMaD0o3DVTq7XPitpSwCRzFnQkdgLk4oFE4Ro7EHI803JkqQFuOPglSEnYhAOn81x9UOQFMLZQ2pEZs8lsWCQ53IHb9/o0Uqkymrpj8tIypStNrladQNT/AGg7W6WxKgVQ4YoAnRw9T2kEBQShtCmkqI1AJFgo2vvvY44K9wfTZjV4bTVNeSbBwE8tXcFPp10OKS3TW1x+WtF05bBPgbYVq9y6TMSzIQptiYrlIdHxISo9FA/L4tbXDYkjr1An0R7LIQXWbApkNJJQfr0Pg4E5zi1t1KMHxRawMkpSQ1ZabpfSRa+u4P7eMTLjTh1yh1ElptXuLpuyvcJPVB8j9PrgQGlwjGY88axBuK0HXQlSsqd1EC5t484fKGYrTDchUpltMVQJj2y5CDqFG+pI/X1wtUF2NAaM925cDmTL2Sd/1v8ATBqLw/FeeckhaXmHBd1kqAW0FfiHgEHATLGmiROU40kBtJAFyLXt32xQuH2JCoTa1u5gdUlshV/GIcK0mEiRAdjl0hZQFpVYhQO474LcCVSs1Gvx6dBdUklRuFLyhI63wxLb7m8y2VuySkDXWw6bb4CcUU1c7h6akNh10NlbYOmZSRdP3GJ7xHUuL6NXHacpL9nFfB/TLjawdrK6+fQ4IDiri9EpECo01L7bpACorChYaddfvbrh1PdcuncQ0cNMSo8uS2pDje4W3ff8JsdLW0uLm4tj2qcKMVcioSBIhymjzW3SdVI0K063B2vbv6Wn9YErh+uOOQ3VNB1anEgD5STqPv074ZXWH69GiQJafcuSQuKl9BC3baEi/bT6k3tpgSe1mnrplSfiLSoBCjy1K/Gj8KvqPvfGYaPaegJnU/KEnKwpBWNzZd7d9AR+eN4gVqW8zy3IzwQEuEkqcVYAAaW0Ou/54PUqpmTV22GcrMN6weUlIztI0ukKI0BNvqfOE/HfS0JemJQskI3XlVlOUakDybW9TgJ94bjUSXJlty45TLbX8LzayhRN+4sR64OUyVHZ45pMaANEupStRGbN1IKtybA74Gs0H/bckzKYp+Et6yrONj4ttcoNxfTfrfxfm4g4fqdFMeZSpxVIjjmOJKsrhUDqsdLWUBbwcKWmpv08MTItaU2qK6oJUX0Atgq0SDfTew84Aomx6UwqBAiNMMg2SlpICfthN4LmrnMrqPEtXU7HfStKoKkDKsBNiV9djmA7C+GyDSItskGWX4qbkJKsxSNrBW9vXDqKnGlEkSoUerwWFuyUqWbNC5A3vbroD52wo0ziWthxTDD2XKDl5jdygi/wjc79PGKzNeRFStNOloS60sKejqRnsnqR8QyqHm/p1xLfaDTnadVV1Mz2nve1hX9JZzpXl1uLW6bi/wBL4LEAVx9wx1x5ZU8+h8WdJJ6G6ddR6WG2N4Ey3ELUgN6hKdTa1ydT/j6YzAnHglQVNe/ct8tJQ4mwU7sFbp16agYG49GRZaVqByBQzEYkq9ITMqNXZiSHkREuos4AQrPYiym7EKGqdL7EahW2GNz2b0+fVm5T8qa4hzMtbeYIAB26ZgL9j0xPaTPmxzHfWlb+RPMDrajlLakhK0qGpJBAVcbEXw4QPaRFckmXNkNtuBrItKUqJXqSMulrC+9wfGujEIn2cUHOrnRX3nVqCUOB9xJX00JWQdfPje2O6gUWmUiOl9KahAdQCh1/M4EK1AseZe4Ghvt8w1scdNedqzNOcnUt2K+3DWiatgC6nW7ZlEKvYbEjQ37jAtXHAlVFlbiZMdl5tDkVStEzE2HMTlPkKCQdScvRRGHgF5dehU+S2j3tuW8nMlxZQEAugk5fGhuNDp111jXtCfiT5UWpQQ2WpHMAWiOGSUgpyggbkBXzaX17YofHvElJqa2KYpAKGFtSAttr5wEgpSD+G4UQSdgCOotIuJvdjxBPMAWjc0hAG3m3i97YLSG74zGxjMCMdD4RekfHU21tNqICbLsQel/Xb1Iw0yuEIiaO82wAi4BPWx6KPXT9L4pj1MivsKY5NgQU9jr2xywIgU0ppwhUlr4XNLZx0WOllDXwbjph8pB6fPnUiS2gXbfiuGyFdDfUfb+ajDHU63Tq1HMkUtqNU0JsQ0m6VaXzAdtxY3tpr2M8ecHKbfVWISLFkBbqQdCE/wAt/qcIsiY9FrrUyG86EkgsutjKSCNh+lvGDiFuGuIp1CdK6au+RCv6Lo0SD/aexNiR3F++GGdIoXEtPhyF1YQZcWyRGUj4ATb5Dbor1ukd8A6wlDk9xqOQlDqEvEWNws7j7XwOZU6Gn47iYxaC9F8oBd+98SFKlXixSn2220vvre5innUhRbWdAdd+p/LzhJuSSSSSTck4eqDSk1FSmH2FuMKTl+EHe+lv84NT/Y5ILAepdSBWpNwxKRa//UP/AJxYksGMx11KnyKXUH4MxGSQwvI4m97H17Y3iT9KyXyhhxQJzBJIIG5wAqrbkXJV4IWuRGBQtlJ/4zKd0gf3A3KfOnU4IOx7qDaXdVupG9tCoX+2PttBRDbAuo5lWPe6j/nGw4Pf0TUNPR3gtp1KVtLTse2BdQjxpTHLbjMsOI2umyQb3sbbeo745pra6FMz5SKZKdvf/lnSb/RKvsTfrjskOWeSSjMs6BNvmHb+ftjJK0vgxxcr3unVZXvIVcpeSMnoCNvyOCUD2bTXXQpU6Pyj8yQ0Rb06HBaEy/Dm5oxV7q98zZ15au47emHCmqLUZrOdbXPi+GRPHh3hSn0kAJzqVoSVbq/bxhkSoLfeYGyEJV+d/wDGOOGbuXC1G+uuPmHJz16ooTeyW2hr3+I/+caCC+2KGmJx5MKTpIZae9Phy/8Ap98Zju9uQ/30ZO14DZ/73MZjNuJ//9k="/>
          <p:cNvSpPr>
            <a:spLocks noChangeAspect="1" noChangeArrowheads="1"/>
          </p:cNvSpPr>
          <p:nvPr/>
        </p:nvSpPr>
        <p:spPr bwMode="auto">
          <a:xfrm>
            <a:off x="0" y="-411163"/>
            <a:ext cx="647700" cy="8572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27656" name="Picture 8" descr="http://t0.gstatic.com/images?q=tbn:ANd9GcS51aAKBnThRVPzYUyarnA2k2W-XJivlgriYH9r3N4AVElLheII_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70" y="1928802"/>
            <a:ext cx="2928958" cy="39052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   HAREZMİ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Asıl adı Abdullah Muhammed Bin Musa</a:t>
            </a:r>
          </a:p>
          <a:p>
            <a:r>
              <a:rPr lang="tr-TR" sz="2000" dirty="0" smtClean="0"/>
              <a:t>Arap bilgini</a:t>
            </a:r>
          </a:p>
          <a:p>
            <a:r>
              <a:rPr lang="tr-TR" sz="2000" dirty="0" smtClean="0"/>
              <a:t>(?- 850)yılları arasında yaşadı</a:t>
            </a:r>
          </a:p>
          <a:p>
            <a:r>
              <a:rPr lang="tr-TR" sz="2000" dirty="0" smtClean="0"/>
              <a:t>Cebir’in kurucusu (Sıfırı ilk o kullandı)</a:t>
            </a:r>
          </a:p>
          <a:p>
            <a:r>
              <a:rPr lang="tr-TR" sz="2000" dirty="0" smtClean="0"/>
              <a:t>Kitapları var</a:t>
            </a:r>
            <a:endParaRPr lang="tr-TR" sz="2000" dirty="0"/>
          </a:p>
        </p:txBody>
      </p:sp>
      <p:pic>
        <p:nvPicPr>
          <p:cNvPr id="5122" name="Picture 2" descr="http://t3.gstatic.com/images?q=tbn:ANd9GcQP6tqiyaGDl7aXzpei4rxhLKTiPA8kLi9-SNAdLPuPUvlT1pGlv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9322" y="2071678"/>
            <a:ext cx="2574579" cy="32861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BATLAMYUS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 err="1" smtClean="0"/>
              <a:t>Ptolemaios</a:t>
            </a:r>
            <a:r>
              <a:rPr lang="tr-TR" sz="2000" dirty="0" smtClean="0"/>
              <a:t> olarak bilinir</a:t>
            </a:r>
          </a:p>
          <a:p>
            <a:r>
              <a:rPr lang="tr-TR" sz="2000" dirty="0" smtClean="0"/>
              <a:t>Eski </a:t>
            </a:r>
            <a:r>
              <a:rPr lang="tr-TR" sz="2000" dirty="0" err="1"/>
              <a:t>Y</a:t>
            </a:r>
            <a:r>
              <a:rPr lang="tr-TR" sz="2000" dirty="0" err="1" smtClean="0"/>
              <a:t>unan’lı</a:t>
            </a:r>
            <a:r>
              <a:rPr lang="tr-TR" sz="2000" dirty="0" smtClean="0"/>
              <a:t> astronomi coğrafya bilgini</a:t>
            </a:r>
          </a:p>
          <a:p>
            <a:r>
              <a:rPr lang="tr-TR" sz="2000" dirty="0" smtClean="0"/>
              <a:t>90 yılında doğdu</a:t>
            </a:r>
          </a:p>
          <a:p>
            <a:r>
              <a:rPr lang="tr-TR" sz="2000" dirty="0" smtClean="0"/>
              <a:t>Mısır’da doğdu</a:t>
            </a:r>
          </a:p>
          <a:p>
            <a:r>
              <a:rPr lang="tr-TR" sz="2000" dirty="0" smtClean="0"/>
              <a:t>168 yılında öldü</a:t>
            </a:r>
          </a:p>
          <a:p>
            <a:r>
              <a:rPr lang="tr-TR" sz="2000" dirty="0" smtClean="0"/>
              <a:t>Mısır’da öldü</a:t>
            </a:r>
          </a:p>
          <a:p>
            <a:r>
              <a:rPr lang="tr-TR" sz="2000" dirty="0" err="1" smtClean="0"/>
              <a:t>Batlamyus</a:t>
            </a:r>
            <a:r>
              <a:rPr lang="tr-TR" sz="2000" dirty="0" smtClean="0"/>
              <a:t> evren modelini çizdi</a:t>
            </a:r>
          </a:p>
          <a:p>
            <a:r>
              <a:rPr lang="tr-TR" sz="2000" dirty="0" smtClean="0"/>
              <a:t>Eski çağ dünyasının ilk büyük haritasını</a:t>
            </a:r>
          </a:p>
          <a:p>
            <a:pPr>
              <a:buNone/>
            </a:pPr>
            <a:r>
              <a:rPr lang="tr-TR" sz="2000" dirty="0" smtClean="0"/>
              <a:t>çizdi</a:t>
            </a:r>
          </a:p>
        </p:txBody>
      </p:sp>
      <p:sp>
        <p:nvSpPr>
          <p:cNvPr id="28674" name="AutoShape 2" descr="data:image/jpeg;base64,/9j/4AAQSkZJRgABAQAAAQABAAD/2wCEAAkGBhMSERQUExQVFRQVGCIaFxgWGB8aIBwfIBwcHCAhHyAbICYgHB4jHxscIS8gJCcpLC0tHR4zNTAtNSgsLCkBCQoKDQwNDQ8PFCkYFBgpKSkpKSkpKSkpKSkpKSkpKSkpKSkpKSkpKSkpKSkpKSkpKSkpKSkpKSkpKSkpKSkpKf/AABEIAM4AwAMBIgACEQEDEQH/xAAcAAADAQADAQEAAAAAAAAAAAAEBQYDAQIHAAj/xABOEAACAgAFAgQDBQQIAwMJCQABAgMRAAQSITEFQQYTIlEyYXEUI0KBkQdSobEVM0NicsHh8FOC0SQlkhY0RFSTwsPS0yY1RXSDoqSys//EABYBAQEBAAAAAAAAAAAAAAAAAAABAv/EABYRAQEBAAAAAAAAAAAAAAAAAAARAf/aAAwDAQACEQMRAD8A9c6k43JaUUwWo2rdqrnnnAU0jNoWPMTxk9yqMKClrtkIJofxwwz2SV1kRuHIrVuAQAQa24IB57YTMkquJQRIoIIjjXRquwSA5NnSdJUMLNbA4gaorhWLTua2sIny3A0/PjfHE+UmUFvtLUBvcSNx39IB47YAzGbR1EMb6dQCq59FAjYgnl1oUOQ2n5jB+T69FMhK6iA2ggimHvamiu2+9YDvko5GGrz1cHgiMD/PH2Xztu8ZbdOGOn1cXQG/pJAN9yMLW6wgaOKMgyElXF7KAG1EmqJDIRfNn64KGTUsJr8vQpUGwFYWDZ9lJA7gne8Bo3UqAuVYybrzVAugDsNQ/XjtgHM9Ykb+pzEL1zpy7SDYfvLOqDf3Pyx1myZljD5nSEQAnzm+7FAWxUhQxu6L0F2oc4c5fpSiixLnatXArjSo9K/kMBOxdR6i49KRML5MQQH6EZl9ueBjfp2RzrAs8+Wja9/Kgcmt/wDiPYPPavlhl1uOdtH2d9LC29S2jUNlfuAdxY3B33qiFLMMsXnnmgyyylHcOV+JVCsA7FQ1hQL037DfZB3TNscs8gzEkgXfXHAosbNaKykOtbgi7s8nH0k+mHzzmH8pRq1BIzrHIZQqHVYO1bkcYTdK8T9Pij8uGaedVGn7iGRwTd3qijq/wghuKGN8n4igjAEWTz+kMXC+QwALc0rsKG59IFC+BgGedzmgx/fykSKWQxpGwegCADprUwNqPxb1jo6MZCn22VSjBSDHFVsNSizFW443+XthdD4gyyKsf2LOhI1AVTlZGChTrWgLqiFrvsMcTeMum69U00kJZxJpnjliAZfSNnQcVxdXgon7FnGDHL9RjcXtqy6GqLAgshA+IV8P4T88cSv1CMHU4f2KqE/kkou9hYFjc1jTJ9HhlUNl545UaVJJGGl9QQs+lShpQZGLVwCz7erHOYlzMAnk0sRXmKAxk+8a08vSF1CMUj2B+J+KrAYJ4hKx65JcwlGr8uGRSSwUU0YK8sPbayawxE8tankeNKAB+7snm6MYFV3uufrgaPPRsskkgA0FITPFtrkbSrADkAOQtOTvY7Y4HRngUmAXGdzGvoBv+4QVQ/NAP8B5BH2Qz8plcNLKYrOiQCIrzpo6VvnhhYPeiCMGdV6gYqVHLyMyqBwFva20qSL9gD+QsgAQrFlvMiGqMqxnjgoAtp9bKuxDA6rQUSe1isCZDxPmCkUksGiNgXYq6s4UCwWXijqG63vYIB5KoszMEIVpJj+IlQDpXiyQOP44y6jnQr6fNZdK29EarJCoNwQNRLH39I7XhbF1Ziy5dF1kmgbJqMojaieVUhmAY6twAQSdg582P6ReJGYooErqRt5p9Io0DSoNRF1qriqwDz7Q0YDyPIQfwqL9q43PtxuSOMaw55XOoGQaZNBDWoJ44rcf5jnCLNCacagFWEDShlDDWCQS2hDrpuApK6l5uzgzKSmPy0LCTVMpJ3GksT++zGhtS87jgViB3n50VJS26qttsTtR7KCTt8sSysZFVgwEUhsSB/MRR3HwpJ5lj4SCAOTtQc51gJ2NA2hD0xPppatRd/irbfcDnEdmfF0cmaOVkQwyPKiyOsqjUVUyAr30+lbk7A1fFVHTNS5nLMIJ3VaA0TG3jVLbSx/EZ6BQD+0IHDerB/TpmMsOYkE5QF0CyldYGgOr+naQABtjbKWNGtsNG6Nb+bLreK0jRGo6UuydgDYk0UwJICA36mwumyjHNkZRYWQM/qKVplICOWYD75EWwRezMqm6pQ7v08iePLuI54Y11MmgPfAjHqFKWOp2Y3QTn170eZkKI0hXzZIgD5Uf4e/pHdgNwas0KAsDCvpufy2UcLq8zzGImzZZWBmsDRIyn7tj+FTSjZRuRfZIkygeR5XWNpGYJvrLeYxKIvdWNNQ3JJ30kDAF5PMnMpMu0sdhopVbSrBifTcfrV46omu699QAE/jiGEeRl9ecmj9LCNvShHaSVzpX2rUz7HYkHC7Oy5nOD75WhgPGWRvU17ffuhBI5+6iNfvMeMGQERoqJEoVQAqRxHSO1AKxA49t/qMBh5OezO80/lr/AMHJnT3OzTN62O4HoCDa/ljvlPCmTibzPsyGQ8ySVIzfV5GNkjne8FymUn/zZjvudH8d27Hn5Y3bISAbIbJ3IA9+eSf9jBWT5lVG0aDvWobcX7Dj+AwP/SVbEcezdvagd8cZjpJC+pJKqvhJrj939OPfGP2ddwW3Aunqxz2Zge3ywGz9SII0kMAebBvf6e+O39LTNYABB9rP1FBhgDMZKPe9IHsFO38T+uBxkIQNytDc/dj/ADq+2IOnUfDWXla2y2XDfvCExsCe4MZBvfn33xhlTnsrvDmi62T5WaDyLW+wazIvPxaj9O2GepNtLfPZCO/OxrGscij+0cA1sNq59/pxiprqPGuXdgmejkypa01lj5D6h6lMgpfa9YUg98XKm9+RiElzCOpUyOVJohtDA7jkFdx9RhV0+ObIveRkV4vxZSVvQffyX/sWP7p9J7++AvepZVFdXWTyZpDpVqsOQCQrrsGFA9wdtmGJV8usMvkZiOlkIMI8whNYBAiZ6GqPelJUUKUj4QSYM3F1G5MvI8Obib1RSmmiJQxHUm5oLIzjTQdgttXBiZjKywfZJlk0KgRvPNsLpVDsSale7C7sw7b4BL1jKh3zDyPFJmNSQqrjSiqBqJEeo+YA0mr16tRFAbhcKcj0gqq+XtGrKigmzFLrVaJ7rqOrTvQVwRq0sh8cByDtFKdeXZ0d5vikAStJY8mMKFBHxRgE0VbUr/xBkJZKfK6QsJEulUUiVmHxA93RaZTuCW9wCpSpMnJB52vVmUBOlxojVWtmYMZCRGg+EOPZtrol905o3VCqIqiVQpBYklb5DIh+d73ia6t4yiy8kcOltL+oGw1EyaSwVjqdiWsLR072B2bJmGaeAmLy0SRm3F3b6KB2KEa1JFb66/BvA7fLKZJ5N1ZaGoGtvLBF+4BJ+ln3xHwZqL7uaLKF1C+a0nlopChRQVmKhtmBLAABQb1HFhmM+IWm41NpKg/NdO9b0NFkgHb3xL57rMskkitCshXUI5Y2CFNtNyKzMrxrrJJ30+mwbvFQbH1Sd4zFoK05HokBZgd0RWWwhINs3KKLG5FGZ/8A7LHGnmDLhwVMyopSMitCeoFUTcgaq4qwzb69PiWCFWSJySD5ca1qrdifWaBbY+o/uKeMZ9NV1VZJJpJIVIaEOCkuo6lKS9n03QJ3u9V6QSGRVI1TMTxRnMyLpCIm7nVd7jXTeg6GvSSOTvgbKZOUu0srBpmvmmEa86EGoAfNqO/cgWS5Yty7EmRu4F6Qfw1Rrbb8yOS15xppYAEng7iq+fz4wVNdd8TJDIY/LSTSaYt8FiiwIsBgFPcgc3dAYFzfj/NtegCNaFKinbsORdWQK5sMNjtiZzEbwZ7MRSH0mZjbN+CRtSkg8jSaBvYhgO4w/wDCDRiZVcggk1RG4NHtsdJsfNSRwNBg3j+2yjV5sqr+E6iB87YNV8b/ADoUN2Xxfao3EqvK252BO/Gqxe34SV70Dtfq9dy+SRVAA273e/8A199/88L+r+H1ljKoAL53q+1bbAUTfyFdziogM143zWXZtMuuyNKnSwOqq0n2HzI2323wxP7RZ/7aCDawR6qJFXTkUKuiTQvucC9Q/ZzPIR5Y0FG1IzEH1CjZH7p4I97Pzwu6x4czK6VlhJRDqFMdOslgacDWFJIPOoUaA+LEFSevdOd9Dw+UxO5AAo3pNldjRqwLoncbYcxdLWg0DRyXZAf0n6ApttxRT89seVyZdwY0WNiRQLCwB6aA1EDd9jdXtZ/CTzBHPrAR3Vrr0GrP5fO9u9j33Kv+oZjyT99EI9616NSk7nZtFX9SMDLngx9DAgHakv8AkKwj6f4uzkJAldZ0fZlY6tvSK4A7/O7NXh/lc1k8ztrOXnPKMzNHd9l1BDv2Ujj2GA7xuRv5hPz0KPzIJXHJzukm5Xv6Rr/NsEy5NowPtWWDKP7bKhmG370RtgP8OvvxjPyFEYlj8uWBgakhVmo8epbYgA7d6o3WCFnW+mecUmilaLNQ35U40UP7r728Z4qzXb2LDovXRniY5QMv1HLqQUDAqQwHriJDLpatnAZkBYdzZmQdWsB+w3WPna7vn6b4V9c8PmRkdJZEzUXqgmMR9DfusQN4n3DKdt7q7spv0rLpLF5Ukbxu3q81lCszLY1eos2pfZ7te2k1ifznU81kP+zIiNE8iopLFfJ1WQF945SCE1MND601N6Tg5c+2ey/nqDDnMu3lzqPU0LrdkKdnG5YDUqsrGy2kDDbrOTi6hlSyL5goiuBIprUoJoENQKuNgyob2xUTx6llkmmlkjaNSQC+laLqzLIlrZB2pRdnTQ35ddT8OxqqT6WDrNG6ptSs0qqSdIFkKxBu/wA6BxJx9Y0CHKLGCxXTJI6lxJCG9JVXDKJHbVrVlJEisKNWLSHrCzxBT6iHS9qoh1b1AgEEGhdCz2GIo6ct58gVSSQm4/Ds+53HNUB+uEmSyXnZhlMgkRDp0ro0BRRcgIOWeozqO4WTbYjD/MzhHnY8LEhO9d5cIugeHGgycggCedJQLMQlhBp3eJLP46eix1Am8VBUkjTzBJoMxHUhaCWM0AApBDFaZNQBsMCDqFHitc02pwIxqWL0qNyNXcn6fXn64+6bmZo8ppkjkjlDeWmuQTMfZgwA1AWa1UTpF7m8CABWAG4Gws8++5Fnv3N4aPnyrAbou44Fjt+QwLLasCEXY36u/Hzx3lonhrHsKBvAzxk7gOQNwCP+mClviboK5pQwbyZ0BCSKbFEk6XW/UvJBG6k7e2I/OZPPRjWYZGKnUGQeYpIq60DVqOx3X93i8X0kL0KSQbdyfn7kjAxyzGwEY/8AMo/jf+7xELch+0XMyRlZtWXVNg/lOzyUoY6VKnb5/PfCNOr5qb1LmplXWzCgrHTfpBO4sC1LXvXy216800QEjKGoOmhnJqyrKwKXqsEDSGBFdlJJS9OjLQ5daDEjUQ3uWc/qbHNnnftiiv6Xks44uPOTMPxF/LCkfkN/9NqxVZLw31JbP9IVf4WhV+PfcfoP4448JFVUfDYJsrVKRyBXJH8N/bFB1Tr8eX8suUCOd3aRECirv1Eah/hvEClsv1RLtspmF9irxHv7l17j274U9Q8VwZdwucynks6/Eml+Od03AANkmueMWuS6pFMuqJ1dbq14vn/pif8AG3Qo5VDsaYDSD77q4B/5koDn1GrOxoRDI5PNqHy0yOoorvRBI/Fq7nfYjjVtuThT1LIfi2tV9V8cWQLO3HHz54rvmOldPX7zVIJEjZSApRiU8qQ8DbUpjTTX4zQvYLMz4gmRZJmuaG/RxqVtRRQfduN9q1DbuYpt0rxXNljbyKsKelhKTQ2Nc+r6AC+NjRGNcp+0TLtmY5YEKFr+0EAgS8qtLyzgi7IBANWcQfiPIzyOjksqA0Yyu6My3yfi1gEBuPTQAGm+cvCFSgwHOncHfYmq2FA7g/KsB67mMvFMDLlGuTloRIU1HvS2Qj/lR4POoBwSmYWEBO+xlBII2IK7EEHkUCDdjtiEy+efZkJjcKCJF2rhbrYEs235YuJX1CHNBELy6UnB41afS4OpasgqQb/DxpOoOvVVfJzLnwpCoBHnADq1w3Qk2G7QkjfkqSO2HcsSQ5hZLUq6swlYvK1bn08IiJqUitVqWoAAtjNSCKdRRsMtqQQRRBsmwQaOFfRUkXL5nIa315Mgwm2BfLsC0YJT1NQDxkLvaruLGKjbxflWy7/aE1DQGl1IoYjb74U2x2qYDm0kAILDDhDMI1DP5yM6ES2F2LKVoLyDsNzfeyDQw6hG+ZyEiRErMiXE4VgNQB0FdVllYDTvuQT7jA3hDMr9jEALH7NOIPU2vYFGSmCra6CunbirwD3qsYIlBAJKIACLGrW2kkf4iD+WDkUIgA7AAWQL7frgGc3mQtdkP6ecf51+uBIcqJJkkE8oVmLeUXR0Og0CLGtDdGlIHIIs4o+6xmC01AE+Ut7fvNtvXsva6Idu64DkR+BFJv30msdDm9TzEmiZCBTG6XYA6RdXZG/4vnjQZfXQq/8AErMP4jEAIacb6JeONP5fi4/QY+Zpjsda9+FH82GNZelV+BCfbyCx/QNf8MYrlWG3lcbbZRh//Y/5+2IrhonFkvMCDv6Yht/4vl/PGTzDYO8n56Rt+Ro4KjydWDGws7HyVHHHLH3xjmIWN/EAOwEP+b4ImfEsBaOSSMLLFEGdoZGA1AfESTxQ3DKdmC7HvLQ5VXjldYpGWHUDKgK3pkIBrWgQgOrc3zwBqHoPWMqzxEGUqBz6Y7uwBQUnfYA7cV7bI/CPTDG32QK8WZnl1SPRVvsw3N2NiSDHq+IaqwB3g3oubfp7myfMBMbMApZTdfSxvdncjc846ZM5qOSCOLLZfzGUkStFqkpTV6pGAAHAs2bNKaseprpArYBaHsB/vjCbrPhkzzQyiTT5VjSRasDR47EURY9/liqlekftBzcno8nzGsKRIvlNZF0CGaMn3BKsp/CeMUvVM1I2VLzRDR5RLwmtRNXVnYUBfP8ALD0ZSwA5LV+QJ+Y/y3xq8QIo0Qdt8B4nlulw5fzHzJRoglxMpNtSglGG5lQn0mydypG1EGZrpMmb8rzYzHDHRkFGPUH1G0uvUnlqbNfAO5OHnWMwuQeYxolCOoGkXV5buynSpu9O7Pp7gVahN0r9PlzGmIGZZd3XzW1F13FtVjUSzMNNKPSu9giBd4+6xrl+7f1IFikIFBmV2Yt3FFdJP0+mJ8zWBuTYB+Zst6QO+q9+KBGKHq/h3LPEEjZnm1aydS+og6fQQDXqqIo1UaBFjedznTczptYHYXVgqxJoatSqxYG+SdNggD3INOl9RoKfR6K+LYUNhe3qSO9RPJYjnFX0nP8AmxmMEOVYKFNcaw49Nrq7kt2vbviDg6HnHely7/VysY3XT+JrodhvVDYnj0Hwl4TXKAu33szLRPlEqo7qvrB37sdyKH1CqyUHp9cYFe6N/wDMf1wp6kwy+eyOYXZXY5SbniQBozuKFSJXa9S4LBFbRfpA3b6G77c/lhN4qy2rI5kKNLLH5ifdupDx/eKRZO+pdtsB6OimtzeI3JdKeHNZggjypJYrXurqVCn2IaNgNq0iJRvd4q+l54Twxyr8MqK4+jKGH88L+oRkZhaJ9ek12HlyDf6kSgfRcVA+Y6gI8+1rIxOXShHGW/tJSbPAOw2PzxzBnstE0ki5eSN33Zvs7gseeVU7k/qcAdd6Z52fUefJCBCp+7JGr1y7HfT+dX88C9U8NSxozR9RzAIGymQGz/4hzgA5/FEEahZJJouRvFLGDTECtdCtIBwb0vqgnj8yNndGvS2tQDRINWR3FYicjDnM7NJFLNI6Rpqv1SMNVhQEsAk03NbKbvYCz6F0NIIUiSKTSv8AxYNTEkksbLjk3tQAwB5gB5BIPYyD27aST+mAZIlU7RIDf4jfz98HvlhX9T//ABgf/ewvny2lj6K3/wDV0H82/jgOpYb7QA/ke2MjIONWX+lb/wAe2CTmAOdP5GJP/f8A8scSZ2uGI/8A1If8zQ/LAYQ3e/lVztYJFfLtWN8j1CDKZqSafRCjQoqSk+k0zlktvVrsgha3FVdYFy/VXD6fWygbtG0UhPBIVUazXq2FnYiveN8V+IcvJN5xiNmghmNUoLK2kNQANgcA6rY/CMRVfmP2rwPO8KZd8wlVGygssjVZHwmlHJJ4o7YfeHeuIhWCSUMWtkY2oNEBkAYAroJ2HdSu+PP+m9eWKBGXM5SGWJhpSJSy6WFadYB2sbtuDe+42oYvGeXzCKmcjhkIA9Ubq9nTTsuk6lI2ehvXzXFHobT0wB4P8/bGrHHnUniswJCwJky8qqV8xx5kLkbRljs3BokmyrLdgXS5LxKrR/eakcUSGFGtzY5B4PB2o37YVB2fhV00mqahuL7jn8/41iY6+RH5pVV86FdcJ+KtLAE7m9gdJU/W6IGHuWg1yBythD92bBq/ahwwqx7+1WUWa6eryyKqoRKk0a2138O18gF1+dAdu0Uny3RG82WVoUdnOo62DGzexJPHBqrsCycHywSmiViHHO+17AWK98QXRfEzW4kQBhGXAGoaWjO673s26kncEKRfBvFyi6VdUQ6uSZrOxIO6RVYIIrbg/XFRgkT3usXI9x+tLvglMuLoJBx+9Xv7DHaMxfuxD39ZJ47gqMfO0VXpg4HayPqNJP5fXEG7ZNB8SoANyfNvYbnbTfAxoJRJGDGJihG20lMCPfQRRGA4pIXDKRFupUgKRsw0mqT2JHvvidm6Tm4pIosrnG8t3KqrSy+k0WVTpIJWhpDCjsLFm8FWvgHONF03Kx5hJUljjCMrRPY0kqLoewGNs54vyrTQRq9yGYIFKMDZU+4Fe++JpvDfWKo5iH2N5jMcf+Pnj/TEtkNadVyaStDI3nr6kklcig3eSVv0IxRc+L4ZpM8I4VVm8hT/AFUTkeuXvLwPp7HE5mOm9QUl3iZIxyfs2TY17EFsVfi5yP6RINEdP2IJBus4dq9qGEHi6Z/Lz+l3B/o7LV6jQLSSC+efnzggHwn0ZZ5WzIMSrEWiIOVRCzNGp/sH4AYd9/yxRLEiNQEH5JKf4X/ngD9nUhGUmOrTeafjQB6VjXbURsK7YonahvI3P/rCriATzU49P0ELH+eBTCP3TXyyoP8Ar+eC3nX8b7f/AJhif/2g3gYyxC919tzO3b5DFHG34Y5Bvz5C7f63jtHCwAASQe33Efv7Hf8AjjiKeM++r3VJT+upl/2caxSo3YjffVBt+pl4wE14w65Ll0CquouhLFlRHA4IXQvpNb6idgdtziP6V08PNGGXzEeTSCOKPHzLbE0fp6Tvh54xVZ3Lo4VNTIb+6BZF3AAO5NekHbvdEYmZn06gpLMbAO451CxQo/1YBcXvVfKK9m6dDDGuWtfMBBOsr5oQKl6kdlLKHoVZ4NDesbeJegJmQgcakDKSjMbJOw+acj4QCCFI+Ub0n9oUiqI6J31IysBaFlpWBPpJTVQ/CV72MNumeItaCVBb6XAaiRZGqztwW3I3K/IAjAT3XPCawNKsDz8elSbFEtYKtYYDSvp9yPoOPC/TsxI8dAadY9ShVCUNL+kfFqpQK22F7m8elgowUSOpV1UpZ0hqsck2eRafP64DypiNCEUCC2ndW1atVU1VqpiAaGx9qwDIZal0KSukUStqVNV2v01VA2K4+SLrw8gRlHAKMT6xZsjvp7EX8NBas87UwoUx5+o2H17fr+ffEB456l5jKgUaJCAHVgR5in370RXbg0dyCEv1Dp8Azryxg1LvJEQKWzqcKQfhlYKKPAd/3ltj4V6j9mYxySvommKxm20+ZXqIC2BrNljVKSn7zUlzWWg80ushiVZCHi/GZLcMQTV6QKKn0pq5AO++R65DBncuzxemIAjY1GPVpIseoMSWLAfQblQF/Hn2Ykhmb6TNx+ajb54Mhkc1SsfenU4H6jEYws6eX5MgBY6UpCRdg18BPve59jjoJEb/AIR+YjjatvoReALZZV/BIRY2LrW+3BOFPinpUhjWdSEaG9SywxPs7Rgld1CsCooluCdx3PZwdgIyfmqiu++22OOrRsctJtEu6bi+DKnNmgMFK4OhdVqimWK3dNFDud+2/wDPCGHI5iPquUE8cSOZlOpI4Qaphv5dHf5fnWKXrvVZb6mqyONEuUCbla1mMMB7Bt7r3O++JmacnxEwoms6n71D7lQduPzrjjFRb+MXOnqIN6R08n5Alc3/ANBiZ8WZioc+d7PT8n/GWUfkN8UPjM7dRo89NO229fafne19h3xN+KzUGf71kcltV/2snP8A1wQX+zvNH7JJ6iB9pk4Kr2T+4230xUS9QBG8hG3uf/o/xxNfszmP2WUi6GZfZbHKRmwNait+N8V+ak2O836sf00uP5/lgFv2xvws9f3df+UG2M3mP4llY/4ZT/8ACBx2cgn1MQOTrLj895sd2ghYfHEe27Nz/wC2wAvmH/hP/wCwnO/6jGOeIWNnEZ1LsFOXlAvkX95xY9v4YJGUhJoNDfG3mX//AK++JLxX4oy+XbyoVgzGYJqlEmlD2B0ysXf+4o97IwHPiLo7DLtLJKVUkFvNkWIMVBIKllpiTsFXSRwvOIFOrDhVUupBDXfDdhQBDWV/vBtvhskZ3o802qXMOXdeEQgab/CSDojP9xbIHJ7Y4z3UYYlaNVFlQrlCQFIuwO5YnT73vdWCIofNZlGZYxSyps4BoEihpB5UiuGBApdwbvUdfljkJhlW2ZWfQDu4ugSAEf8AMdzxgjw/oMhWWLX5lOrqpJFirBDDSbBvkfzxTvEsIIjnzkYPZ8uJBx7LFv8AUk/XFEy/iabMaV1NqvawTdjcAabH0AN1dGgQx6fm3iIaRZgoOzFdAqhqXQ2+m7N7HYE84o+mZSFalmWeVtiGkg8hT3uiBqN9tQOEGazL9RmASO4BtxRkog6Td+gbWQTdULs4B30TxtNLEDqkIBO+jT6DR1AUQSCWFXuCD6e6PxD1eeQqPvGLkeWGXSyaB6QBXpurs7CzXzfdW8I5lFhkiVmYa/OIKmvSjAAWBtodb+agbVhp4RrN5Nm8oLOZChBOrSLtACfgBXY+mzziKnf2c5CLM5o/aQJJEuSMH0rbNTahfqoqrC+7sTfa36/4XGZQERfei2LMRbbClNH1A0LPsAeRia6V0kZSV51NGF/UCKFBiNt70shB5ugPfHof28BI5GvQ71uarWaW+3NLW1XXvgia6J1FYAVIJy7nSUIB0PpAKkdgSaqqttrDADbO5OHKokjKFyxAtyzVESBQIXfRZPqv07A7bgfxt4bnctJlwCSBqjtV12KP/NQ/T6Y38MZuR8rHBnPjbXC6ORdJpX1Wb1EMuy3d6tVG8AaiDbQt0LU6WINjkM54447YG6vO/lu2ltgD8Ki9Lp7m6+n+uIHo3Wxk802UZlzGU1lI2st5Z1adjt6NWxTsdNEXvU9Yh0R5hQYgVXUajogAqeS1m/oQRxtuSsvEc1TdVsHd8gf1cf8ATC3PdNA8Qs/FZuE3RHxRD+O3Pff8zfGDjzOrEdzkKP8Azmj/AL+WAOrL/wDaCQ8/f5cXuasLW3bjnjc/LFRY+Na09Q+Gx057333E4G3cbHEx4zjHl9UHtksnX5SS4p/Gnw9Q4r+jm+vGZ/0xLeNd4uqN7ZLJ/wAZJTvXbbfFQT+zl2SDMaCB/wBqJAYqP7KIkepl/hirlmJF2F+WpNvnvYxG/s9zAWDMLp/9JJ2UDbyot6JJ3rFaub2oISR2KEfxujiDL7WxPJ2HaWMbn6C+MbR5mTfc0Re8hoVvZ0jYdzv9cZjPtvUUh9gK/wA7/wB1iK6x1h800qQgyvG+loJPUGUc0iFVffknUfyXcrDxH42nzsn2bItaHZpEZwWFncEm0iXvJVm6W/xL+n9EXKxMVHrIp5GAB0kLZjF6lRfWNrLX3JVcC5kOpbLJCuVk2LaiQJCeFLNYVV/CJPTvvd6sKppJXby5vNBQ0yNYs0CKY2yAXbH1AAgoSSuIN891AvGEQlY+NXmFvMbYsqsRvVi2r0nYXYADXIRpFrZfhUj5GhwKPpG9nua72QScvlVPmO7qQqgIdq0C/gG+lTwq/ME3e+JV53KgHSNyaFX2KmtmNcbgb/XFRpPln8oZlAI1hkSNtxqIddjVEBQRWk2Re4F4r+ldWeJS8ksnlBNmCoig7b6iSD70B7n3GJXLZFWpXKsJRp22oEcj6EBy3erY76VG6d0mXMaQ+ttPwqi6yTxq2HG1gdxufTyDk9Ul6nMkaqSpO4At5Be5ZvwrXtV1sBROPVuheF0ysVuB5hHKcChQAsdga4ob84w8P5WDJ5fXpKLQDGgzM3deLJuhe/G1bnGUsxlYyzaSoUlE5oGtyD2+Z3PvwMA4HUwBQZfT8VKdvf5DnvdDmrvE34VYxZ7NQsxAca0v8LKCKsV+Bh89gOxxnks/5lCJQFA02H42OygA82D7/noAH6x1dIs3DNHTL5iCSjdCnIuhsuliL9wBZq8RW3iqI5fOISGMOZXypBvswUkHa+Rvzyrfk66NB53SyjHYxMjkHfUo0g2b39OqzdEn2xK+MfFmXzTpl4GLuh8yNlACXHbUCfUXMfmb/DTHnbG/ROmPKfJjm0Ze2mYKurUGoFQBwqvqNG/iOxwG2V8fqcrF9rWSOTWA/oLqyHSCzUbVWsjYE72AwvET13rMgJjRX1RTEJIpLfFF5S6n21Hy0B9zX904vOn9QkizriTSYE3SlQFV0Akv+IMKck3+A0OcB+KkyjT3oLAzH1AAVKqMZHXgMW1Qqb50cirwAOb8GZaTpcWYgqJ46Yhj6mYekqT3JAAUd6X52u6z4ln8hIz+7p1keqRDwGIrg7XexG96hQucZcxUOWOrVJrSNV0hzQBGk0AdiQG3Qq49jjbqnRs1kJYZJlDhm1shYOC6KedW1sNVnuQT2BwDvqvUUzEfVJ0sI32FqI4phYP0Nj2xx1TIgddnYbt5+Wa+4sAEAd9rJ+QOKfxpGZumyyZdNWqOJqArUquj7e5QA0PmR2xKdWjLdfmGmx5+VPxEbKuq67nFFP48O+c2P/3bIbrb+1G5v5+2J3x24WLq3P8A5tkR9PXNh/8AtAQXnT+IdMk79i5xPeOT911ShZEWRU7+zO2/64qM/AKoY8yDQPnjdlfvEnePYccb8Ys8tlYuajO3ZZT9MRngIkLme1zLzKymzEO6CiarkjFlFOa2PB7Suf54gQ+PfFP2aMQRMqzzDldYMacE+oj1MfSNtqY9seb9FyYMeYLDSaRI5PVStr9dstlRoBF1QO5I2xbePvCyTD7W0hgMdCWTVrDRg1sLvzADSVsbAPviYh6mkhiiyIZCb0axpPHJ8w1qCjkFid69TYijXzGWiy8hjZ2aSo1LKBI7HlgCWCAINChiSSS7DSm0/CmtSRWkbH1DSQDWhNR/q13JJI8xrJNc9WyhZmtSI0JB7EliCwvu7UCx+g4o45MwA0EbtdjnRpIB2HahQqjtRqtyPnRpkBLqxFKsoAFqNt+NwAAC267WSKcUOU+4hDuqppYroOzGyF9vUDqBZgQKB33rCjLQFigjoliL8pgWvhEoigx4B+Gtd7AjFn1j9kUrwpozDNKqgSIQAGq/TEdgoHwrYoeri6FEx0jpTdSnDeXcKelQQFDEGvUQKEY9htdLRpr9T8O9JgyjPFsS/wATgerVQFWt77k17k/QTj5p8tl1ijV4Ho2qgrSxrbFmHqC+rSp3sg786isnnhIwhYiNIxbRlSbJ7u3JIJ4G245o4B/lpoEjjgYoZI9mIdaUXuSR3NHatXJNc4nevTZBQxbMTSL2SNtOoc2XahQ4ssAPccYA8WeMVhrL5YKl+liFF2tGkNCtj6m3Ub9xvMZPo/n+uR18st6m3N/4FNgnetR2H02xFZS9bnmYplVcitI0EhdIv8QAY/RALGqtrthN4BmXIyzu4Diisdem6s2q9wvBYtzwLwxl65CIxDl4FZVADSCR1U9rc2A1nuTsOBtQW9Z6hmp1RYTGgUelYUIUb3s7nQd63VT7+nAV/gjp+XGShlKRRSx2JXIAGob2WP4ZF0n/AAkgcnCboWZbJrJIoDrDMwViQNSyUBweCPLY7WPVhRlfDs7/AGaGU+VMGBRZgxHzADEBlajpsenStbMxwT4t6G+TyyR+YHif06gNIUqW0jf3BIBr8K84Bj0DxW8kssswAlG7BAANIC7VV2qPw2/pNA3sy6V0eHOyufMpIXI8tDzagBtRO3oAShROhjZArElmesrN02FMsIxm9WuWOMBCVTZjJ2VN2Ys5r35xh4P8yGZpY82qawQxCM4XewEBoyOBvq2UCzuN8BVeIejR5J3kMZVZF2ksHS61RJAAVwaIoeqq3s4oB1JM/wBO85FVpFHqI30lDbXzYOk/Xa+DSbL9YytMrZiXMOTpb7RNqPY7ICEWzVALfzO1zWe6/mclIxyhlWNzbh4GcFiK5K6jsOGY/TBXpXgTrMcsDxqVIjNgD91xqA9yL1AfKjib6n0sRdZhkcel5YgjEchY2UDg7g0LvEr4Q8SDJytmI0LKV0MjShAQTY3ZaBU8C63I7YoepePcrn58oiB4p48zEwDgetfMAIDAkc7/ADHzIGCH37QP/Tvc9MerHFM9/rf8Bib8ai16qBtS5EcgfvHv8j/DFB+0VwPtvA/7ucA0b3aTgji63vCPxe3o6uaAJGS+dWKxUZfs5zISPMamVblUgMLseUo/2cV5nj7PGf8Akb+YrEh4AdRBmCZCl5gbEXY8mPsFOGvibxH9nhVYZS+Yl2ioVpFbyEaeABt8x7A4Cc8a9VXMzfZwVGXyxudlsB3uggs3S2Rte+o/gGEMQVvOQxqRqs2OLN0BtsABQoVYrcYwLxxKNas5LXzYvix7vvsx7avcnBU3Vo0s6lYcFkNX9QDVmhx7AjnUYpTNPL5YjSZmiHCBtS33o7lSa3rixtuL75R4Qp1FjM/pMekhgb9KoSfUDtRHqvkenGDQtNJ92Ctmy8g0ovp3ZjWwoG9tyABuQB6PkP2c5Xy1f+kNcpAAkVQVBIN0B6g2kkB2Jq7omsVB37N+hkKcw4UhCdLACmkqnkJH4RXlhh7M3e8ehKilQdqoUQdvlR/Ov97rsr1GKFFRDEIxSRBXBLAC/SOTQ5+jH6sIKDmvSHF7VuQTd1tdEcex9sBl1TpMWYTy5V1gjY8Eb2CGG43A3+Qx591vwVmsqJGyw+1RH8DEiUcbE/jUUSSvrO453x6foocDHZE27/mcB+aModbs7C0jIVttIvslEWikg1HWpuSKX0OMvmUk2cNIx9OhbVAewJUEsaHwqCx5JAF49e8V+AstnhcilZR8MsZKsOOaI1AgUb3rgjYiEHhDM5KUawkkQvTKi0qL7NENkAFE1sSByTsUZ0Pwfl1USTaaC6gi/hG5Pcqp2HJJJJGrcBd5P2g9NypIj+8cGqgRnJO/MjGvy3YCxzjzjrnWJs1OkUkjeVQbyVbayL5jChiVrsOSBySAnRQKRDGo4dqJrsFGn397A2HOApfFHjd80UPlR5YQtaMSWksU3wqdJsrwSRRPYm1ef6xnM8tSyO0KAGgvlQx1sCQPiO9BRqc2KokUs6aLOtlLoNkElnW7WQSe4FcfDddqwZNG7IzyS8tptiNlBIpBv5aavTdWdOwoWCMIYXbUikJCK8xnYAG9l1Vs786Y1BUdhsz4d+H44moSACIgeg2WcDu9WQGb4Yx+VtTBZ0TpbShTGgLEqEbS2hbYAEb3qLbc6jVDsMcQsysoBuJZCXegDJ5d6q/uehjzvt2pcRVznP2oZOELFCCgCggrHaAGqAKb70dxY274kOswZvNMc0savCTQljkGg6eRqYowrflR/njn/wAl2cwLR9MMIJq7bRdbDsXGPSPBeVjXo8aG9PlPIdtiNbAHn2APyGAhel5aZkaNadwDqRZopDp3sUszMDY7i+fbCvLmReoZZZotLfaoqEiEMp81NwxCtx2sjjbF5+yaMJ9qmKnU5S1XnUSzEAX81wR4q6Ox6nk9DablV5EU0GCmNtVcXqUi+TR32wDHx5OFHUSQD/3eo7/ibMr9Oa5/LCLxrAf+91A75EC/rX88OfH59HUt/wD8Pj2sfv5k3XO1e36YX+MKvq7E7B8mT9F0sfz5xUIvDvW1yeSnkcEs2ZPlxjl2EMIqruh3I9xyaGJmPrjF5pJCGll2aTvXZEF/1Q7gV232F7dM6fJPMoCnWwsA7iJDtrb5mqHJ523xY9N8GZaNXmkudY7JN0Ce2wJ1KLqzv/FsQQpzpkBWNASo1EuaUDi2JNc8adyR8jih8MmPJZb7RIpOazB8yNqqouQFskLqrWxFGiAaFYe5Hp32iMB6Amb1miCFQX5Yr4RvpFH8R7+rE9+0HMxyTInqWIOA+jaqO6ixQ4AGxA9u+CjfCXiTNZZDPmIMw8coMjyyKxRrJNFiDoBsUWFccc4t/wDyHyTM0ixkxSPwjkIpGrdVsbMdiBtYBFC8TCdV+xBM1lZmzmUdgJoXkXzVLH8KgKDZYgpQJruvBXh7r3lqsapmZMtISdKw+qFyf6tQ/wAUZNuq7mOgCWHAWXTPBeSi3jy8cbkVYG9WDsf03FcYbNldhR4Ni/fjnuK2PywL0idioDqwPNNyO/ba/ptd1e1tQMEDR50WVb0nim2v6Hg++2NBmF7sny3xoyA7EAj2OOgyyA7IoPY0MUZpmw3wW3zqh+p5H0vHaLLm9TG2+XAHsP8AM8n9BjRF3J+eOuanCIznhVLGvYCz/LAQ/ij9lWXzlyxn7NmSSfMQeliCQNaWAdvxCj9eMeV9Z8D5rJSg54g5ZT/WKzFZPZbFFCfdq2BokjH6G6TmPMhR/wB8avetXqq+9XV96xvmY0KsHClSPUGAIrvd7Vij855HMLLJ5iRhSyFY96AOnSu3IB9NV2rbGH9HZhnijABdWJUHemaTSGYXTHW2lQTQpifYvvDwhzGalliSNIRK7xqLUBQG0VpugSAStctQ5FUXSYPM6sFiQeXCNhZIqK6P0Mjk3vZJ74yqi6r0GHLwrp9Ij0+w3G93wu6g2AB+uPOPEfTkSJAt6q0sard3Cmh7Bdf1rbHoPjjMOWy+X1AvIxYn4RoBWx32tl+fo/LEEki+dECdSrK8rd/uoS6rx2OjMGv749sA8fOqPOb4QryHY76YlEW3NW0Zr23xTdUhXLdIZAAG8gQ/QgaT/ma7kViD6RlJPQrghzHAlcep31PyN9ZLE/PnF348zSpDEhJK/E1/uorEG6u9QAI/vYDX9m3T/KyzkgDVITt7KAg+vpUfneJnrvVtfWYAC4MTKtL21ScHUPb86JrjFz0TKtDl40bbQgL33c2zD/CGPPewMeV9O6is2cE2kFpc0hJe/gWVVWvdgQq3XY4C38cKTF1KgTeTiT5fFNfzunvEX41zvn9QzYVtUEToW07a5Uj8tUvvTE/Ieo7Gjiu/aBmjEmbAUapYERSDVE+YATsSdJFgY8viuMAXqtjZPOutZbvZIO553I9iCLTo6eTkWq/PmBZ29Q0kigvYjStUBRG97ggidVz0kESRF1GneQ2Dud69tIIG31r4dpzL+J2HliNAArAgMSbJr4v3hZG532+ZB+6jm5ZVLOEYtQFsao7gVpoAfLf58UWr3p/VUGXRxSqkYsj0+x7jfc3e/vyTUFlMkc5mCnqcD1EfvyNZVd/3r1E7+kNZPbTOz5h4lA0AsoAOo8Hi/Tff6fFtvWPQ/AXg37J65CrEbDTZ9RFu90N99I2sKOd9kKedA8EwZaMaURpvxyMoJZu9E7qOQB2Ffm4igoBN1rjV6hz9bNfXHwzijix7ihR/j/HHf+lEIGx/Qf8AXFRog09j+WCIm2wCM6uoVY9tv9cbJnhXfmuP9fnhgKIx9WMhLfGNE47n64o7Y6stjcc9jjtj7AZwxKihVAVQKAGwA7AY89/bD4t8nL/ZIiTNmRTaeVj/ABfQv8I+Wo9sWfXs1NHCfs6xtKTS+azKoJvclVYmvat/cY8hH7M+oTZl58zLl3kY2WEj/oAYtlAoAewrEBngjKhI2k+EhdzZpiqMbWrC1R5HHA32tvCXTQss0nFKsf0ol355t3Is8FDhLlfD8wys8aeWGBrUWJs6grfgsbAgAc32xQ9G6TJBEFlcMuxfTvrdhbXYHps8d975rEVP9SzGvO5mUkVBEAPlvbd+TuB77/lINl0WaYWCY4xlqr8X9W9EmjbGTf50cP8Ao/R8wZGnLRlHcyEajq2kLhfgrcRhT8mbCjqfhdsrAD5xdyyFiRzRMhN3uxI9uTd4osAVlzkWkrrJ1g99lYqTXYNX5X74G8ZZMSZ3JQA8gkjnUBp1AjnerJ+WEPgPq6Qzs8utqjEaaQCbZqJNsNh5Yr6nDDr/AFQf0tBOCwjWDcaRq2kJ23rg+4xBYeNupfZ8lK439JUX3scX86r6n6Y8p8KZHVLB6do5EJ27rKnqvsD7dzXscVfi/r6Z2ERR60KsGOpRRF8bOaIIBv6++BPDPTRlAjsxfWY41rbczLZI9rKHbe1PvWA//9k="/>
          <p:cNvSpPr>
            <a:spLocks noChangeAspect="1" noChangeArrowheads="1"/>
          </p:cNvSpPr>
          <p:nvPr/>
        </p:nvSpPr>
        <p:spPr bwMode="auto">
          <a:xfrm>
            <a:off x="0" y="-936625"/>
            <a:ext cx="18288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28676" name="Picture 4" descr="http://t2.gstatic.com/images?q=tbn:ANd9GcSW0Pk3QE4FOX8ZW-i-0Bc_0GBskcUQrq_3MKUTEKBA4SUhjGs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1928802"/>
            <a:ext cx="3129398" cy="39290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FARABİ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 smtClean="0"/>
              <a:t>Asıl  adı Ebu </a:t>
            </a:r>
            <a:r>
              <a:rPr lang="tr-TR" sz="2000" dirty="0" err="1" smtClean="0"/>
              <a:t>Nasr</a:t>
            </a:r>
            <a:r>
              <a:rPr lang="tr-TR" sz="2000" dirty="0" smtClean="0"/>
              <a:t> Bin Mehmet</a:t>
            </a:r>
          </a:p>
          <a:p>
            <a:r>
              <a:rPr lang="tr-TR" sz="2000" dirty="0" smtClean="0"/>
              <a:t>Türk İslam filozofu</a:t>
            </a:r>
          </a:p>
          <a:p>
            <a:r>
              <a:rPr lang="tr-TR" sz="2000" dirty="0" smtClean="0"/>
              <a:t>870 yılında </a:t>
            </a:r>
            <a:r>
              <a:rPr lang="tr-TR" sz="2000" dirty="0" err="1" smtClean="0"/>
              <a:t>Farab’ta</a:t>
            </a:r>
            <a:r>
              <a:rPr lang="tr-TR" sz="2000" dirty="0" smtClean="0"/>
              <a:t> doğdu</a:t>
            </a:r>
          </a:p>
          <a:p>
            <a:r>
              <a:rPr lang="tr-TR" sz="2000" dirty="0" smtClean="0"/>
              <a:t>950 yılında Şam’da öldü</a:t>
            </a:r>
          </a:p>
          <a:p>
            <a:r>
              <a:rPr lang="tr-TR" sz="2000" dirty="0" smtClean="0"/>
              <a:t>Pek çok kitap yazdı</a:t>
            </a:r>
          </a:p>
          <a:p>
            <a:r>
              <a:rPr lang="tr-TR" sz="2000" dirty="0" smtClean="0"/>
              <a:t>Aristo’nun yanlışını buldu</a:t>
            </a:r>
          </a:p>
          <a:p>
            <a:r>
              <a:rPr lang="tr-TR" sz="2000" dirty="0" smtClean="0"/>
              <a:t>Meslek olarak bilgin,gök bilimci,</a:t>
            </a:r>
          </a:p>
          <a:p>
            <a:pPr>
              <a:buNone/>
            </a:pPr>
            <a:r>
              <a:rPr lang="tr-TR" sz="2000" dirty="0" smtClean="0"/>
              <a:t>mantıkçı,müzisyen,elçidir</a:t>
            </a:r>
          </a:p>
        </p:txBody>
      </p:sp>
      <p:pic>
        <p:nvPicPr>
          <p:cNvPr id="29698" name="Picture 2" descr="http://t2.gstatic.com/images?q=tbn:ANd9GcT9yOkf4vcI0M4avyuM5qchwQV1bBUsKPnaz1KMhUgg3op_qhnCP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6446" y="1928802"/>
            <a:ext cx="2862271" cy="39707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ALBERT EİNSTEİN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 smtClean="0"/>
              <a:t>Yahudi asıllı Alman teorik fizikçi</a:t>
            </a:r>
          </a:p>
          <a:p>
            <a:r>
              <a:rPr lang="tr-TR" sz="2000" dirty="0" smtClean="0"/>
              <a:t>1879da Almanya’da doğdu</a:t>
            </a:r>
          </a:p>
          <a:p>
            <a:r>
              <a:rPr lang="tr-TR" sz="2000" dirty="0" smtClean="0"/>
              <a:t>1955te ABD’de öldü</a:t>
            </a:r>
          </a:p>
          <a:p>
            <a:r>
              <a:rPr lang="tr-TR" sz="2000" dirty="0" smtClean="0"/>
              <a:t>Nobel fizik ödülü aldı</a:t>
            </a:r>
          </a:p>
          <a:p>
            <a:r>
              <a:rPr lang="tr-TR" sz="2000" dirty="0" err="1" smtClean="0"/>
              <a:t>Copley</a:t>
            </a:r>
            <a:r>
              <a:rPr lang="tr-TR" sz="2000" dirty="0" smtClean="0"/>
              <a:t> madalyası aldı</a:t>
            </a:r>
          </a:p>
          <a:p>
            <a:r>
              <a:rPr lang="tr-TR" sz="2000" dirty="0" err="1" smtClean="0"/>
              <a:t>Max</a:t>
            </a:r>
            <a:r>
              <a:rPr lang="tr-TR" sz="2000" dirty="0" smtClean="0"/>
              <a:t> </a:t>
            </a:r>
            <a:r>
              <a:rPr lang="tr-TR" sz="2000" dirty="0" err="1" smtClean="0"/>
              <a:t>planck</a:t>
            </a:r>
            <a:r>
              <a:rPr lang="tr-TR" sz="2000" dirty="0" smtClean="0"/>
              <a:t> madalyası aldı</a:t>
            </a:r>
          </a:p>
          <a:p>
            <a:r>
              <a:rPr lang="tr-TR" sz="2000" dirty="0" smtClean="0"/>
              <a:t>Newton’un teorisinin yanlışlığını kanıtladı</a:t>
            </a:r>
          </a:p>
          <a:p>
            <a:r>
              <a:rPr lang="tr-TR" sz="2000" dirty="0" smtClean="0"/>
              <a:t>Atomu parçaladı</a:t>
            </a:r>
          </a:p>
          <a:p>
            <a:r>
              <a:rPr lang="tr-TR" sz="2000" dirty="0" smtClean="0"/>
              <a:t>İzafiyet teorisi en bilinen teorisidir</a:t>
            </a:r>
          </a:p>
          <a:p>
            <a:r>
              <a:rPr lang="tr-TR" sz="2000" dirty="0" smtClean="0"/>
              <a:t>Tarihin en büyük fizikçisi seçildi</a:t>
            </a:r>
          </a:p>
        </p:txBody>
      </p:sp>
      <p:sp>
        <p:nvSpPr>
          <p:cNvPr id="30722" name="AutoShape 2" descr="data:image/jpeg;base64,/9j/4AAQSkZJRgABAQAAAQABAAD/2wCEAAkGBhQSERUUExQUFRUWFx0YFxcXFxccFxcXGBwcGBgXFxccHCYeGBwjGhcXHy8gIycpLCwsGB4xNTAqNSYrLCkBCQoKBQUFDQUFDSkYEhgpKSkpKSkpKSkpKSkpKSkpKSkpKSkpKSkpKSkpKSkpKSkpKSkpKSkpKSkpKSkpKSkpKf/AABEIAOgA2QMBIgACEQEDEQH/xAAcAAABBQEBAQAAAAAAAAAAAAAFAAIDBAYBBwj/xAA7EAABAwIEBAMGBQMEAgMAAAABAAIRAyEEEjFBBVFhcYGRoQYTIrHB8DJCUtHhFGLxByNyghWSFiQz/8QAFAEBAAAAAAAAAAAAAAAAAAAAAP/EABQRAQAAAAAAAAAAAAAAAAAAAAD/2gAMAwEAAhEDEQA/ACEJBOcEpQdASK6E0hA0ldCZmSa5A6fv5KN0jpPNXsPRMNI1kyToGiP59FNLRIykgnwHhp9eqAO4HQXJ6Lh4S55/IOgv6NFvFHcPhDOgg6EWHbv3RWhSA2HVBjansk+xh56AN+c28lzFexNVxJnazQNBoAJNgOfzW/pxClaZKDy+r7C1iYMaC4BjWN40Fz23VbAex+ILpDQA0WmCCeRadpO/7L2DLsuWQeYH/TKqST7wOvYEQD3dc+gSp+yOJp2fTa9oI0hzSIuHAy4DrPnK9RAXcqDyt3ssRDcmpMQGkAt2MtnfWPHm2v7Itc2QwUnzoXG4iZhwdEGxghen1cGCZIVX/wAQ29oOxHLsbIPN6XsaYcahfTkXaId8ItJIgkHWOu6zON4Y1jjlc4gEDNlAabSDY2kBe14jhoc3KfvZZjiHssymDMFpAaZuSfwggkGDMIPMgyL2I6fdl2URxvCSz/cpgupHUzOTo6wO4gkCZQ090D5U1NQhTM0QTQCIKfSpBugA3TGGVMxiBJ/3onhqdCDUvK4HKN71wOQTByTimNK6gaQpqdBu+uw280xoTiSSJ8EBKlSblkT1TTih+oTyFh80NxmNDWyZk7DSO0IU6HxOYTuD87INPh+JFphwsd0Qp4oTrIIMHw36yAsthJYIk9JuPHft9VbZWI0MDkg1jK4kcjPgdVM3EBZA8bDfr981xvtGJme46c/JBrf61S0qkhZZ3FhYg9foreH4wOdjp0KDS032T/eIbhMaCSJ/gpf1dyOSAi2onZwqLTKkCCyHCVBi8LnBHMLgP+VOwoMD7X8N92GuYA2Hk6fCQ8QQYixgz/yWC4jhg1zS3RwmNweXXUL3LiOCFRha4TvHODMHvC8h9reEPo1zuw3aYMAT+EnSZ+nNADhSMCjyxqpGOQWGWUzComXUjEFhqffkog6yWdBosy61QkGE5hQTAqVoUTApWIEXxPJR1sZlAcTpp0GwCWKrNFwTPL9kHxWJLjAv9/d0DsZigXb+fqbJlHGkfsTbyQ7Eku/66npoI7aeS5h8OToIHIaxzQH240EXAEcpi/8AyVXG8QLR/G229/RRMpkC5MjaSY78kOxtzeNfuUDX4wuOpT6dQnc+ahpU5CtUqd0FnDkncwjWCoGLklCKNDckAfPsjWEcYEEDv9ygNYRxEclfbc6obhurgiLI5oLdOytUrqDC1Gka3U9CoCgnNK1lG5hCstXSEDGlBPaLgYrCSXNABuycwkRrNhv5I4E4tQeJ8W4G1jy0VHcx7xpGbnlIn1hBy2DC9j9o+ANrNvAcLhxH1WIq+ydU0oNMSwnK9ty8GPhgXMXPj0CDO0KRIJ5CTPUxbmntKlqUyfhayIsf1E8yPoBsoQ1BLK7m7eiaAl7s80GlKc1qRansYgc1qcRspKdJQYpvwkyIH3+yChjHjvtHfmqjmQCdz8vsJufMZ15cr6/TyVpuEMToBqSgHsoXGwH32Un9Q2fhjyt5rtdsmIJGwGp6lM9ydy1v9rYJ7SdPBBI+qO/aRqqdWjN1ZDOX36JlaltKCCgxWmjlc/Lv+yYGDTl6qxSIj6IHUKR135n7srjHc3AKOmwkXJvsPqdVLTogbD6oCWCxLd4PqitDGM0LWR/xCDUJROg1xH4Z8QgK0W0nataD0lp9CE8cKaT8FWow9wR5EShge0fiZdWKL6eYQ6o3sfoQUBZjKjNaod/ypkeod9Faa90XA8HSPUA+hVD44+F7X7gOBbI6OE/JO/qXj8VN08xBB7OH1hBd95fcHkdVOxyGsxYJggg/pNj3HNWqFRBYcAqHFcEXtOR2UxAdrHaVcJKrY2nmYQUHnXH+GVQ5wqNcWi7XtIieZbJj0Wcgu1N+a2uJrO969n5ZlveO/wC2qzGNLSdCNdIieqCkWp2QJr0vEoNQGqekxIU1MwQEHCEG4hXzSNhtse/VXeKYrK2BaQgFMOa256gdSgu4SkJ66duflbxV+vcHYAXOwCHcMNyToGgCepv6hP8AaXiApsazVzrnt9B+6CjXxLnWENbte5HP+EqdKPzT2/chUaTHuM2A/tEnz/dXWs5kk8iRPysgnJ9OahzTMC645/IeX1O6Y6o4xEATffyQSHQKbD3Vdv1UlF0x5nsgve9vDbqanh51cdZ28uiHV8dkBLbuPaANkCxWOql1nOnfL8p+qDeYam0H8Z80UwhaTAefT9l5bhatYOkkjx/Za/hXFspBd6bEoNNjcM8XzZhz0MKFlUtCuYfGtfG4KTsGATewNvmgWF4iTYkC95BM/Qok0VIsKbxtlcQfJwHzQw4VtoVujiwwWaPkgnfWaYZUa5p2DrX5tdMeRVrDiLG/Xn3UbMQ2oC0jwNwf2XcM0tMEzGhOsde2iC81ybVMjmngpEoMhxXCg1Q8NuDB5WuPI/NZTiFN5zmCQ03tYT8l6XjsMDfp4eSwHHcC6m+W5oMz30goM+9hXPFSlvNOyoNc4R2VapX3uB0F/wCFarN9ENr18rYvPIaTzJQUcTXzHL4med1UxbDAtrok3U/fiu4qp8XYR53sgtcIsQ3lr2EH5j1Qj2gxrvfFwA5Axp92Vzh2Ih8D9JjmTY/IKjjcQAJeJDvAgxF/EFBHTqvcPxHyH+FNTY6IFvKfNUaGMy2EkHTWe0yrbn5oHpPzQPffQ9zt/Knw1PxVcvOnXz/hT0nxtv6G10CrGxUPvoEwZMW79OgUr2ExuCbpj6BJ9eaCak0OPfz8oVV9UCzGF17m0HxKfjeKCmMgMGPjdy/tnb+UJHtWyYa0ugE3c1ggCbF3QWGpNtbICTcVs+m5h2JFjrvoT4q1RqkQdQhP/ly8D/byB34SYLHRzOhPqiuAxTHMLSIMwRy8UGh4di5AgoyzGWnU7rGcPqOa4XME+YWmNQBmY8pm6CfFcRgLO8X4y6LGx1+qr47i2azTA58+yF1qNV1gzrcx6C8d0BfhHtkWODSbz/jl8l6Pw3He8aHLxXCucypkqMLHO0OxPfReh+xnEPhNMmS0fW0dEG4NRP1VOg+VZlAzEYdxFiFleK0alN14yk3NjHWNx0WqfiIWe4vVLp5Eb6BBkMdh2mXtjW8TB6ifkqGc9EUe4HMIAJBmNDuD3Q3Kg1WJrtvB2QGvVLjcjtyn/MK/iqTnAxYblDBSzOMaN1cdJi9t0EVWmADG5PlzVWqZE8z46D6Io1gDC0XJ3I2n07IblBzXGoInpE/JBBh3wc+1/lAHzKj4zT97TMf8vGNPmpa+HlhFhvrtvcaCEx1D/ZkXEW/hBn8Njbib5Si+H4gz4rn8Fv8AkZJ+cLK4CkXPIARem2EBRuInUQFZpV3bQ7obHz0VCkBF06m0ZhYkeKA3h64bctew7gtJb/7CY3Tq+LaQS1zRzAbLp6Wt4pYWlswweQJMdybJ5wLToDUPPae+iABieGBzszgS3kCfO+qpUvZlj3/DUaBtm+E+pstdWw9WLtY4G2TQ9w/nG0KmcG8m1A2td7PAaoLZw1L3DaQY1wb8NnDXUwRvrfqq7uGMZncZBvkAcSRJ+FrjF4nVLD4Kq9xb+CNdSfDbRXqXCcj77aTe/NBFQw8PpNEgtFzznX1WgxzT7gwJICoUqXxE/ZhabhFFtRrmu3GndB5rxGm6g0uNyILssWk2knTTRoOo0Qah7XVZAa1k5oykO0gQc+a8km0bDmt7xGg1pLSBLTBJEgQdSdggWJ4c1tQVG0RIvLPwGBY5eeiCsOICsCHj3b2OBifzatc09ue0ra+zuCjPV/XkjpLczvUrFP4WS91UMqAFsukbCCSRGgsfNen4KgGUWw5rgSMpHLKIPTTTogJYVtlO4qrSqQpPfSbIHPB5KrXwLHGXTporb6uUbKvjDLJGsIMPXoZS6RzjsdO9lR910R/EMOS4kXBnUcr8kM930CC/iavw5TYzKz7K0N0trHMnc9LItxHEh5ytEk8tggtcSconl/hBIa3wi+5+h/dDQ+411176q48AAEjc29IVMAuOnaPTsgmoMnM3cRGkkRbzB0UuFxGVpYRcEjsocLhoflJm2WecD6EhRF4qOdTJh05Ad72E8xPke6DP4Nhp4l2YRmkt81O5sPPKfQ3RXifD8+GFT89Iz4WkfNDM8meYB9LoJmadlLQvbxlQk2t980/AAwg0XDBmEaNGvXojNOlb6DbugvDKlt/v79UaoVOvf9kHTgRrc6m6lw2FBi3hEeama5SUmHZBJAY0kQEFqkucdUWxLBEucAgeMxxEim0Ec/4QPbX+KAEf4CTmBi26yPDsY5zi0i4W04LXiyCL2hwEVc21QT/2bY+mUrOf0FRh/wBtwcJux+n/AFdt5FehYqgK1ONxcdx/EoTiOCuiIkFAP4TWD2mm6m5geC1znODmyfy2Np6j9kXp4RrW5G0xTDXH8MQbC8D6obQwjg4i4DpkGY8fpHJXszoaHfibLT1iIPkUFoBSUWQVCwynNcQZQWS3NyUT+H5mwCm4l/6fsqGljy2M1uYlAPxmCeCCWzFjAt5Id7hvL1WmxjHVB8E5d9jB+aDf0DuXyQZ2q2HVBoTewubacoQ6o7Jcg9FqamHBvCh/8eDZwkbdO6DMklwgTGp5evdQtfzcQOWnTSy1VfhYiB4dEIxHAgc2VkZYmSbk3nsgD/1rWGRra/SYsFSrVP8A7ABsXOmf0hri7zi6uYqm9gy+4iPzfER3BNoQvH0H+7LxobF2ncNHlJQHg/PSeB+YH1WZwzgWjpb78U/AccyCCJVbCOJna5PndBemGwr+BpDL9/f+ENfqL/5RrADT78UF/DjLAjqimHkfshL3X6D7++6vYTEE6hAZpuCbiOJx8LRLjpHz6IccdcNESflzKtU3BgzRJPmf2QC+LlzaTnvMu5bCbQucEALBcT81c4phm4iiWzroRzlZDF8FxNK7XO1tFx4oNFRp5KsmwJP8LVcOxDfReUUuM1ActaZmx081ouGcbyiC6R3QemYLHBS4fiIzFp2JAlYjA8WdUcMjSWgwXbdlbdxB3vnAg/Ec1uR/kINpXYCEPxFS4+7/AOFBw7ieaxTaj5ce6Cyx2vorQNhIkKiWyJGqIUmw25F0EFfLPhZV31nGBlBHOFFjKoDoOg0UdfigIygRz/ygkxGIkQCR1ExP0Q7+oqfqPqmvfOhUd+ZQTEKenCgcU6mUErqUqM4b4g4ai3Qt5EeP3Kma5PQVcfXDGFzhPT6LI8a4YatRnvDAykn9Iy6gddpWzxNJrmEPiN5PjqsPxbiQqNIY7/bpksY6PxRYkcxt1QZLEYSL2gSmYQ2noD9FPx6WsAj8UR2A+v0VHCOiBvEffigvtdLuiMYZ0d4QKk+5RvCfE0aTCCyK/wAUHQ/f7In72KbnC0BAsdTMB33yU9PFF1PKBrHogmr4kCm0Ocfin4hqC8ydp0RDDYjI5omWPEjoTr5ELG8exb3VYJsBFrSeZ7p2D4g9jMomCIvz6ckG4OKa0CBcWAHeZPS+q7UxkuLYn4o10tKxmH4+/JlPwuvc7j7AVujxKHODjYmSR0IAjwJ1QFeKcMo1QIEOPLlzG3JU6HsZ8VqhM7TdTMx7REGIvPyB8DsjmHMFtUOkCCRAjTmg1Ps7wQUqAaABuRcxztzKsVOEsc8EgAnS0xpInUXH7qpheN5g0iYmOZ8eQkeqI1qvxNiB0kb7/LxHVAPxPCHNe1zJIm+xHOQRca3B1hNIdqQbovVxOYWOnKxHXy23Q/ERJI1Oo6/VBXbiiBC4KxJ1suVX9B1UaBuJqZnSojcypXsTIQNypR9ypWtXciBpCdTTQFR4l7SUMODnqDMPyi7vIICgKqcV43Tw1MvqOgbDcnkAsFxX/Up7pbRaGD9Ru7y0CyGO4lUrOmo5zu5QG/aD2xrYt2UfAwmGsG86ZjuVpOI8HNPCMyizAM3c6rEez1AvxNJv94PkvYuIYbNhajebfkEHnHH6WfCtduN1nOF1LnnqtfSbnwz277LDtOSoQgMmQe6I8Nxd4+aEtqyE8PgyPFBrCWuZCj4U8Zsp1VThmL+G6fTOWqet/O6AjiOHNe8yJO1uibW4IxwgCDFyfkFcoVZJ6q8xBjsZwqbFoEaHeyjw/AnCZIPfX7/dbLEYHMZIkDSFSGEJcc4gff34oMw7htZnxBp1mdR09FNh+MuFI0qgftlINwQQbwZgkc1oW4IdpPe3RdZwWmTpeEEOE4u5wiSDyYMsGxI531tuilTir3Bub8WrTAJaNTtoJP3ZVKOCbQM3tJn0QbjHGxdv5nWP9rOX080GiZ7XxYXHWAe5i0kyfFSN9qidlh2vPOZVyk+yDa0/aFsXCu0OI036ELAsxmyvUMxnLY6xO3RBuVG4LKUuKvZofNF8FxsOgOseeyAq1Ozpjb6aJ0dUHknFvbmvWkZsjeTbeuqz76xdcm/NREpsIHgrpTQ5IlBf4HjxRxFN7tA4E9t17nRIfTtcEehC+eiV6R/p17YtyjDVnQdKTjof7Cdjy56ckE9HBe7qPpnrHzWH9p+GmnUzbFeucdwFxUGseaztThTMU11Nxhxu0oPOsHWtCtNcqnE+GPw1Y06gII9RzHMKShUBCC/hcRlNyrlbiF2n7hCjZQ1am0oNjguJSR92WhwuIBtPVeZ0MYRcbLQcN474Gfp/EoPQKdVXmPBF7+Cx+F419zZEzxOBqgLuAvYeQVUQCdOapjigO+yWDLq9X3TNTcnZrZu4+Gg3JQQOwhr1X/Fko0m5qj+UAkNHN3y15T5kaxcSSS46yV6n/qJi2YXCsw9K3vCZ5kauc47kkheTB90BKlUMaqxTx7h+WUPwz1b0hASw+IJIinvrKssc/XL5FBqOPy2CL4DEBxF9UE4xYGsjuPqphiZAA0Qipjy15a7mpWkOHwmD6eKDVcH41lIY/Q6HktF74fqHqvOGYqLOgHnsrP8AWn9RQefFIhKEoQNCcuZEnBA0lcBhO1XCEGv4R/qFVFL3Ncl4/JU1e3o79Q66jqiGB401zhe/OV5+ApqNYtMgoPX+J8Ep8QoZHw2o38D4uDyPNp5LynH8OqYWq6nVGVwPgRs4HcHmtf7M+3DGgNry0jR4Eg9wLha3ivCsPxShAe3O38FRsHKeRj8p3BQeSe8tqoaxVniXCauFqmnVaWkf+rh+pp3B+4VKoUEYcQVYYZE7qpmVijWEILNLib27yiFD2ieOs+qD0qOYrTey/sv7+q5zrUaIl55wJgdYQXuAmvi6mRsNAu5xkwOg3PRetcG4TTw9MNZN7ucfxOPMn5DQLJew+EH/AOsZM7i4CNWmMvhH3dHPbbj4w2GLmkZn/Czx1PgEHmn+o/FhWxboMtYMg8NfUlZEvhWMQ8kkndVmtMoLmFYbK3WiAVBRFlMW20QC61WCr/DcaZ1Q3GNIcuYapBQHeJOAfJ3uFHSqwu1x7ykDu0z4FUp6oDlCsHfCYUv9N/chOHrTorfvigyrSnEqIqQIOgrhC5CRCBOSlIGFxyDiWiULuqBAqahiXMOZjnNP6mkg+YMqFdBQF8Z7VV61P3dYtrNH4S9oL2Hm2oId5kzuhDl1oTiEEGRINU+VcQWsHj/dmcjXdyUXoe21ZmHfQaym1ryZcA4PuZN80aW00WeSBQaL/wCbVg1optbTytAGXN+UROsSbHvpEqrxP2kr4p01XTE5QLNbJk5RshEKemQEDqj1JSpJhEqdrTCCdpAi6mabWt4qoxW2BAMxbLlVgERx9FD3ICvC618pNjY9iqmIaWOLTsU3CvgyrXFmy1rxyg99kFbD17q373r8/wBkMY5T5x0QUHBJjlxJBIQmpJIOZk1JJB0FdJXEkHSkuJIH5rp0pJIOF64kkgRSAKSSCRrFPSo80kkEwZdSOZZJJBE10FW6Ll1JA6uyQhNRt0kkHGGERoDO0t5j1SSQCDYqSUkkH//Z"/>
          <p:cNvSpPr>
            <a:spLocks noChangeAspect="1" noChangeArrowheads="1"/>
          </p:cNvSpPr>
          <p:nvPr/>
        </p:nvSpPr>
        <p:spPr bwMode="auto">
          <a:xfrm>
            <a:off x="0" y="-1058863"/>
            <a:ext cx="2066925" cy="2209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0726" name="AutoShape 6" descr="data:image/jpeg;base64,/9j/4AAQSkZJRgABAQAAAQABAAD/2wCEAAkGBhQSERUUExQUFRUWFx0YFxcXFxccFxcXGBwcGBgXFxccHCYeGBwjGhcXHy8gIycpLCwsGB4xNTAqNSYrLCkBCQoKBQUFDQUFDSkYEhgpKSkpKSkpKSkpKSkpKSkpKSkpKSkpKSkpKSkpKSkpKSkpKSkpKSkpKSkpKSkpKSkpKf/AABEIAOgA2QMBIgACEQEDEQH/xAAcAAABBQEBAQAAAAAAAAAAAAAFAAIDBAYBBwj/xAA7EAABAwIEBAMGBQMEAgMAAAABAAIRAyEEEjFBBVFhcYGRoQYTIrHB8DJCUtHhFGLxByNyghWSFiQz/8QAFAEBAAAAAAAAAAAAAAAAAAAAAP/EABQRAQAAAAAAAAAAAAAAAAAAAAD/2gAMAwEAAhEDEQA/ACEJBOcEpQdASK6E0hA0ldCZmSa5A6fv5KN0jpPNXsPRMNI1kyToGiP59FNLRIykgnwHhp9eqAO4HQXJ6Lh4S55/IOgv6NFvFHcPhDOgg6EWHbv3RWhSA2HVBjansk+xh56AN+c28lzFexNVxJnazQNBoAJNgOfzW/pxClaZKDy+r7C1iYMaC4BjWN40Fz23VbAex+ILpDQA0WmCCeRadpO/7L2DLsuWQeYH/TKqST7wOvYEQD3dc+gSp+yOJp2fTa9oI0hzSIuHAy4DrPnK9RAXcqDyt3ssRDcmpMQGkAt2MtnfWPHm2v7Itc2QwUnzoXG4iZhwdEGxghen1cGCZIVX/wAQ29oOxHLsbIPN6XsaYcahfTkXaId8ItJIgkHWOu6zON4Y1jjlc4gEDNlAabSDY2kBe14jhoc3KfvZZjiHssymDMFpAaZuSfwggkGDMIPMgyL2I6fdl2URxvCSz/cpgupHUzOTo6wO4gkCZQ090D5U1NQhTM0QTQCIKfSpBugA3TGGVMxiBJ/3onhqdCDUvK4HKN71wOQTByTimNK6gaQpqdBu+uw280xoTiSSJ8EBKlSblkT1TTih+oTyFh80NxmNDWyZk7DSO0IU6HxOYTuD87INPh+JFphwsd0Qp4oTrIIMHw36yAsthJYIk9JuPHft9VbZWI0MDkg1jK4kcjPgdVM3EBZA8bDfr981xvtGJme46c/JBrf61S0qkhZZ3FhYg9foreH4wOdjp0KDS032T/eIbhMaCSJ/gpf1dyOSAi2onZwqLTKkCCyHCVBi8LnBHMLgP+VOwoMD7X8N92GuYA2Hk6fCQ8QQYixgz/yWC4jhg1zS3RwmNweXXUL3LiOCFRha4TvHODMHvC8h9reEPo1zuw3aYMAT+EnSZ+nNADhSMCjyxqpGOQWGWUzComXUjEFhqffkog6yWdBosy61QkGE5hQTAqVoUTApWIEXxPJR1sZlAcTpp0GwCWKrNFwTPL9kHxWJLjAv9/d0DsZigXb+fqbJlHGkfsTbyQ7Eku/66npoI7aeS5h8OToIHIaxzQH240EXAEcpi/8AyVXG8QLR/G229/RRMpkC5MjaSY78kOxtzeNfuUDX4wuOpT6dQnc+ahpU5CtUqd0FnDkncwjWCoGLklCKNDckAfPsjWEcYEEDv9ygNYRxEclfbc6obhurgiLI5oLdOytUrqDC1Gka3U9CoCgnNK1lG5hCstXSEDGlBPaLgYrCSXNABuycwkRrNhv5I4E4tQeJ8W4G1jy0VHcx7xpGbnlIn1hBy2DC9j9o+ANrNvAcLhxH1WIq+ydU0oNMSwnK9ty8GPhgXMXPj0CDO0KRIJ5CTPUxbmntKlqUyfhayIsf1E8yPoBsoQ1BLK7m7eiaAl7s80GlKc1qRansYgc1qcRspKdJQYpvwkyIH3+yChjHjvtHfmqjmQCdz8vsJufMZ15cr6/TyVpuEMToBqSgHsoXGwH32Un9Q2fhjyt5rtdsmIJGwGp6lM9ydy1v9rYJ7SdPBBI+qO/aRqqdWjN1ZDOX36JlaltKCCgxWmjlc/Lv+yYGDTl6qxSIj6IHUKR135n7srjHc3AKOmwkXJvsPqdVLTogbD6oCWCxLd4PqitDGM0LWR/xCDUJROg1xH4Z8QgK0W0nataD0lp9CE8cKaT8FWow9wR5EShge0fiZdWKL6eYQ6o3sfoQUBZjKjNaod/ypkeod9Faa90XA8HSPUA+hVD44+F7X7gOBbI6OE/JO/qXj8VN08xBB7OH1hBd95fcHkdVOxyGsxYJggg/pNj3HNWqFRBYcAqHFcEXtOR2UxAdrHaVcJKrY2nmYQUHnXH+GVQ5wqNcWi7XtIieZbJj0Wcgu1N+a2uJrO969n5ZlveO/wC2qzGNLSdCNdIieqCkWp2QJr0vEoNQGqekxIU1MwQEHCEG4hXzSNhtse/VXeKYrK2BaQgFMOa256gdSgu4SkJ66duflbxV+vcHYAXOwCHcMNyToGgCepv6hP8AaXiApsazVzrnt9B+6CjXxLnWENbte5HP+EqdKPzT2/chUaTHuM2A/tEnz/dXWs5kk8iRPysgnJ9OahzTMC645/IeX1O6Y6o4xEATffyQSHQKbD3Vdv1UlF0x5nsgve9vDbqanh51cdZ28uiHV8dkBLbuPaANkCxWOql1nOnfL8p+qDeYam0H8Z80UwhaTAefT9l5bhatYOkkjx/Za/hXFspBd6bEoNNjcM8XzZhz0MKFlUtCuYfGtfG4KTsGATewNvmgWF4iTYkC95BM/Qok0VIsKbxtlcQfJwHzQw4VtoVujiwwWaPkgnfWaYZUa5p2DrX5tdMeRVrDiLG/Xn3UbMQ2oC0jwNwf2XcM0tMEzGhOsde2iC81ybVMjmngpEoMhxXCg1Q8NuDB5WuPI/NZTiFN5zmCQ03tYT8l6XjsMDfp4eSwHHcC6m+W5oMz30goM+9hXPFSlvNOyoNc4R2VapX3uB0F/wCFarN9ENr18rYvPIaTzJQUcTXzHL4med1UxbDAtrok3U/fiu4qp8XYR53sgtcIsQ3lr2EH5j1Qj2gxrvfFwA5Axp92Vzh2Ih8D9JjmTY/IKjjcQAJeJDvAgxF/EFBHTqvcPxHyH+FNTY6IFvKfNUaGMy2EkHTWe0yrbn5oHpPzQPffQ9zt/Knw1PxVcvOnXz/hT0nxtv6G10CrGxUPvoEwZMW79OgUr2ExuCbpj6BJ9eaCak0OPfz8oVV9UCzGF17m0HxKfjeKCmMgMGPjdy/tnb+UJHtWyYa0ugE3c1ggCbF3QWGpNtbICTcVs+m5h2JFjrvoT4q1RqkQdQhP/ly8D/byB34SYLHRzOhPqiuAxTHMLSIMwRy8UGh4di5AgoyzGWnU7rGcPqOa4XME+YWmNQBmY8pm6CfFcRgLO8X4y6LGx1+qr47i2azTA58+yF1qNV1gzrcx6C8d0BfhHtkWODSbz/jl8l6Pw3He8aHLxXCucypkqMLHO0OxPfReh+xnEPhNMmS0fW0dEG4NRP1VOg+VZlAzEYdxFiFleK0alN14yk3NjHWNx0WqfiIWe4vVLp5Eb6BBkMdh2mXtjW8TB6ifkqGc9EUe4HMIAJBmNDuD3Q3Kg1WJrtvB2QGvVLjcjtyn/MK/iqTnAxYblDBSzOMaN1cdJi9t0EVWmADG5PlzVWqZE8z46D6Io1gDC0XJ3I2n07IblBzXGoInpE/JBBh3wc+1/lAHzKj4zT97TMf8vGNPmpa+HlhFhvrtvcaCEx1D/ZkXEW/hBn8Njbib5Si+H4gz4rn8Fv8AkZJ+cLK4CkXPIARem2EBRuInUQFZpV3bQ7obHz0VCkBF06m0ZhYkeKA3h64bctew7gtJb/7CY3Tq+LaQS1zRzAbLp6Wt4pYWlswweQJMdybJ5wLToDUPPae+iABieGBzszgS3kCfO+qpUvZlj3/DUaBtm+E+pstdWw9WLtY4G2TQ9w/nG0KmcG8m1A2td7PAaoLZw1L3DaQY1wb8NnDXUwRvrfqq7uGMZncZBvkAcSRJ+FrjF4nVLD4Kq9xb+CNdSfDbRXqXCcj77aTe/NBFQw8PpNEgtFzznX1WgxzT7gwJICoUqXxE/ZhabhFFtRrmu3GndB5rxGm6g0uNyILssWk2knTTRoOo0Qah7XVZAa1k5oykO0gQc+a8km0bDmt7xGg1pLSBLTBJEgQdSdggWJ4c1tQVG0RIvLPwGBY5eeiCsOICsCHj3b2OBifzatc09ue0ra+zuCjPV/XkjpLczvUrFP4WS91UMqAFsukbCCSRGgsfNen4KgGUWw5rgSMpHLKIPTTTogJYVtlO4qrSqQpPfSbIHPB5KrXwLHGXTporb6uUbKvjDLJGsIMPXoZS6RzjsdO9lR910R/EMOS4kXBnUcr8kM930CC/iavw5TYzKz7K0N0trHMnc9LItxHEh5ytEk8tggtcSconl/hBIa3wi+5+h/dDQ+411176q48AAEjc29IVMAuOnaPTsgmoMnM3cRGkkRbzB0UuFxGVpYRcEjsocLhoflJm2WecD6EhRF4qOdTJh05Ad72E8xPke6DP4Nhp4l2YRmkt81O5sPPKfQ3RXifD8+GFT89Iz4WkfNDM8meYB9LoJmadlLQvbxlQk2t980/AAwg0XDBmEaNGvXojNOlb6DbugvDKlt/v79UaoVOvf9kHTgRrc6m6lw2FBi3hEeama5SUmHZBJAY0kQEFqkucdUWxLBEucAgeMxxEim0Ec/4QPbX+KAEf4CTmBi26yPDsY5zi0i4W04LXiyCL2hwEVc21QT/2bY+mUrOf0FRh/wBtwcJux+n/AFdt5FehYqgK1ONxcdx/EoTiOCuiIkFAP4TWD2mm6m5geC1znODmyfy2Np6j9kXp4RrW5G0xTDXH8MQbC8D6obQwjg4i4DpkGY8fpHJXszoaHfibLT1iIPkUFoBSUWQVCwynNcQZQWS3NyUT+H5mwCm4l/6fsqGljy2M1uYlAPxmCeCCWzFjAt5Id7hvL1WmxjHVB8E5d9jB+aDf0DuXyQZ2q2HVBoTewubacoQ6o7Jcg9FqamHBvCh/8eDZwkbdO6DMklwgTGp5evdQtfzcQOWnTSy1VfhYiB4dEIxHAgc2VkZYmSbk3nsgD/1rWGRra/SYsFSrVP8A7ABsXOmf0hri7zi6uYqm9gy+4iPzfER3BNoQvH0H+7LxobF2ncNHlJQHg/PSeB+YH1WZwzgWjpb78U/AccyCCJVbCOJna5PndBemGwr+BpDL9/f+ENfqL/5RrADT78UF/DjLAjqimHkfshL3X6D7++6vYTEE6hAZpuCbiOJx8LRLjpHz6IccdcNESflzKtU3BgzRJPmf2QC+LlzaTnvMu5bCbQucEALBcT81c4phm4iiWzroRzlZDF8FxNK7XO1tFx4oNFRp5KsmwJP8LVcOxDfReUUuM1ActaZmx081ouGcbyiC6R3QemYLHBS4fiIzFp2JAlYjA8WdUcMjSWgwXbdlbdxB3vnAg/Ec1uR/kINpXYCEPxFS4+7/AOFBw7ieaxTaj5ce6Cyx2vorQNhIkKiWyJGqIUmw25F0EFfLPhZV31nGBlBHOFFjKoDoOg0UdfigIygRz/ygkxGIkQCR1ExP0Q7+oqfqPqmvfOhUd+ZQTEKenCgcU6mUErqUqM4b4g4ai3Qt5EeP3Kma5PQVcfXDGFzhPT6LI8a4YatRnvDAykn9Iy6gddpWzxNJrmEPiN5PjqsPxbiQqNIY7/bpksY6PxRYkcxt1QZLEYSL2gSmYQ2noD9FPx6WsAj8UR2A+v0VHCOiBvEffigvtdLuiMYZ0d4QKk+5RvCfE0aTCCyK/wAUHQ/f7In72KbnC0BAsdTMB33yU9PFF1PKBrHogmr4kCm0Ocfin4hqC8ydp0RDDYjI5omWPEjoTr5ELG8exb3VYJsBFrSeZ7p2D4g9jMomCIvz6ckG4OKa0CBcWAHeZPS+q7UxkuLYn4o10tKxmH4+/JlPwuvc7j7AVujxKHODjYmSR0IAjwJ1QFeKcMo1QIEOPLlzG3JU6HsZ8VqhM7TdTMx7REGIvPyB8DsjmHMFtUOkCCRAjTmg1Ps7wQUqAaABuRcxztzKsVOEsc8EgAnS0xpInUXH7qpheN5g0iYmOZ8eQkeqI1qvxNiB0kb7/LxHVAPxPCHNe1zJIm+xHOQRca3B1hNIdqQbovVxOYWOnKxHXy23Q/ERJI1Oo6/VBXbiiBC4KxJ1suVX9B1UaBuJqZnSojcypXsTIQNypR9ypWtXciBpCdTTQFR4l7SUMODnqDMPyi7vIICgKqcV43Tw1MvqOgbDcnkAsFxX/Up7pbRaGD9Ru7y0CyGO4lUrOmo5zu5QG/aD2xrYt2UfAwmGsG86ZjuVpOI8HNPCMyizAM3c6rEez1AvxNJv94PkvYuIYbNhajebfkEHnHH6WfCtduN1nOF1LnnqtfSbnwz277LDtOSoQgMmQe6I8Nxd4+aEtqyE8PgyPFBrCWuZCj4U8Zsp1VThmL+G6fTOWqet/O6AjiOHNe8yJO1uibW4IxwgCDFyfkFcoVZJ6q8xBjsZwqbFoEaHeyjw/AnCZIPfX7/dbLEYHMZIkDSFSGEJcc4gff34oMw7htZnxBp1mdR09FNh+MuFI0qgftlINwQQbwZgkc1oW4IdpPe3RdZwWmTpeEEOE4u5wiSDyYMsGxI531tuilTir3Bub8WrTAJaNTtoJP3ZVKOCbQM3tJn0QbjHGxdv5nWP9rOX080GiZ7XxYXHWAe5i0kyfFSN9qidlh2vPOZVyk+yDa0/aFsXCu0OI036ELAsxmyvUMxnLY6xO3RBuVG4LKUuKvZofNF8FxsOgOseeyAq1Ozpjb6aJ0dUHknFvbmvWkZsjeTbeuqz76xdcm/NREpsIHgrpTQ5IlBf4HjxRxFN7tA4E9t17nRIfTtcEehC+eiV6R/p17YtyjDVnQdKTjof7Cdjy56ckE9HBe7qPpnrHzWH9p+GmnUzbFeucdwFxUGseaztThTMU11Nxhxu0oPOsHWtCtNcqnE+GPw1Y06gII9RzHMKShUBCC/hcRlNyrlbiF2n7hCjZQ1am0oNjguJSR92WhwuIBtPVeZ0MYRcbLQcN474Gfp/EoPQKdVXmPBF7+Cx+F419zZEzxOBqgLuAvYeQVUQCdOapjigO+yWDLq9X3TNTcnZrZu4+Gg3JQQOwhr1X/Fko0m5qj+UAkNHN3y15T5kaxcSSS46yV6n/qJi2YXCsw9K3vCZ5kauc47kkheTB90BKlUMaqxTx7h+WUPwz1b0hASw+IJIinvrKssc/XL5FBqOPy2CL4DEBxF9UE4xYGsjuPqphiZAA0Qipjy15a7mpWkOHwmD6eKDVcH41lIY/Q6HktF74fqHqvOGYqLOgHnsrP8AWn9RQefFIhKEoQNCcuZEnBA0lcBhO1XCEGv4R/qFVFL3Ncl4/JU1e3o79Q66jqiGB401zhe/OV5+ApqNYtMgoPX+J8Ep8QoZHw2o38D4uDyPNp5LynH8OqYWq6nVGVwPgRs4HcHmtf7M+3DGgNry0jR4Eg9wLha3ivCsPxShAe3O38FRsHKeRj8p3BQeSe8tqoaxVniXCauFqmnVaWkf+rh+pp3B+4VKoUEYcQVYYZE7qpmVijWEILNLib27yiFD2ieOs+qD0qOYrTey/sv7+q5zrUaIl55wJgdYQXuAmvi6mRsNAu5xkwOg3PRetcG4TTw9MNZN7ucfxOPMn5DQLJew+EH/AOsZM7i4CNWmMvhH3dHPbbj4w2GLmkZn/Czx1PgEHmn+o/FhWxboMtYMg8NfUlZEvhWMQ8kkndVmtMoLmFYbK3WiAVBRFlMW20QC61WCr/DcaZ1Q3GNIcuYapBQHeJOAfJ3uFHSqwu1x7ykDu0z4FUp6oDlCsHfCYUv9N/chOHrTorfvigyrSnEqIqQIOgrhC5CRCBOSlIGFxyDiWiULuqBAqahiXMOZjnNP6mkg+YMqFdBQF8Z7VV61P3dYtrNH4S9oL2Hm2oId5kzuhDl1oTiEEGRINU+VcQWsHj/dmcjXdyUXoe21ZmHfQaym1ryZcA4PuZN80aW00WeSBQaL/wCbVg1optbTytAGXN+UROsSbHvpEqrxP2kr4p01XTE5QLNbJk5RshEKemQEDqj1JSpJhEqdrTCCdpAi6mabWt4qoxW2BAMxbLlVgERx9FD3ICvC618pNjY9iqmIaWOLTsU3CvgyrXFmy1rxyg99kFbD17q373r8/wBkMY5T5x0QUHBJjlxJBIQmpJIOZk1JJB0FdJXEkHSkuJIH5rp0pJIOF64kkgRSAKSSCRrFPSo80kkEwZdSOZZJJBE10FW6Ll1JA6uyQhNRt0kkHGGERoDO0t5j1SSQCDYqSUkkH//Z"/>
          <p:cNvSpPr>
            <a:spLocks noChangeAspect="1" noChangeArrowheads="1"/>
          </p:cNvSpPr>
          <p:nvPr/>
        </p:nvSpPr>
        <p:spPr bwMode="auto">
          <a:xfrm>
            <a:off x="0" y="-1058863"/>
            <a:ext cx="2066925" cy="2209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0728" name="AutoShape 8" descr="data:image/jpeg;base64,/9j/4AAQSkZJRgABAQAAAQABAAD/2wCEAAkGBhQSERUUExQUFRUWFx0YFxcXFxccFxcXGBwcGBgXFxccHCYeGBwjGhcXHy8gIycpLCwsGB4xNTAqNSYrLCkBCQoKBQUFDQUFDSkYEhgpKSkpKSkpKSkpKSkpKSkpKSkpKSkpKSkpKSkpKSkpKSkpKSkpKSkpKSkpKSkpKSkpKf/AABEIAOgA2QMBIgACEQEDEQH/xAAcAAABBQEBAQAAAAAAAAAAAAAFAAIDBAYBBwj/xAA7EAABAwIEBAMGBQMEAgMAAAABAAIRAyEEEjFBBVFhcYGRoQYTIrHB8DJCUtHhFGLxByNyghWSFiQz/8QAFAEBAAAAAAAAAAAAAAAAAAAAAP/EABQRAQAAAAAAAAAAAAAAAAAAAAD/2gAMAwEAAhEDEQA/ACEJBOcEpQdASK6E0hA0ldCZmSa5A6fv5KN0jpPNXsPRMNI1kyToGiP59FNLRIykgnwHhp9eqAO4HQXJ6Lh4S55/IOgv6NFvFHcPhDOgg6EWHbv3RWhSA2HVBjansk+xh56AN+c28lzFexNVxJnazQNBoAJNgOfzW/pxClaZKDy+r7C1iYMaC4BjWN40Fz23VbAex+ILpDQA0WmCCeRadpO/7L2DLsuWQeYH/TKqST7wOvYEQD3dc+gSp+yOJp2fTa9oI0hzSIuHAy4DrPnK9RAXcqDyt3ssRDcmpMQGkAt2MtnfWPHm2v7Itc2QwUnzoXG4iZhwdEGxghen1cGCZIVX/wAQ29oOxHLsbIPN6XsaYcahfTkXaId8ItJIgkHWOu6zON4Y1jjlc4gEDNlAabSDY2kBe14jhoc3KfvZZjiHssymDMFpAaZuSfwggkGDMIPMgyL2I6fdl2URxvCSz/cpgupHUzOTo6wO4gkCZQ090D5U1NQhTM0QTQCIKfSpBugA3TGGVMxiBJ/3onhqdCDUvK4HKN71wOQTByTimNK6gaQpqdBu+uw280xoTiSSJ8EBKlSblkT1TTih+oTyFh80NxmNDWyZk7DSO0IU6HxOYTuD87INPh+JFphwsd0Qp4oTrIIMHw36yAsthJYIk9JuPHft9VbZWI0MDkg1jK4kcjPgdVM3EBZA8bDfr981xvtGJme46c/JBrf61S0qkhZZ3FhYg9foreH4wOdjp0KDS032T/eIbhMaCSJ/gpf1dyOSAi2onZwqLTKkCCyHCVBi8LnBHMLgP+VOwoMD7X8N92GuYA2Hk6fCQ8QQYixgz/yWC4jhg1zS3RwmNweXXUL3LiOCFRha4TvHODMHvC8h9reEPo1zuw3aYMAT+EnSZ+nNADhSMCjyxqpGOQWGWUzComXUjEFhqffkog6yWdBosy61QkGE5hQTAqVoUTApWIEXxPJR1sZlAcTpp0GwCWKrNFwTPL9kHxWJLjAv9/d0DsZigXb+fqbJlHGkfsTbyQ7Eku/66npoI7aeS5h8OToIHIaxzQH240EXAEcpi/8AyVXG8QLR/G229/RRMpkC5MjaSY78kOxtzeNfuUDX4wuOpT6dQnc+ahpU5CtUqd0FnDkncwjWCoGLklCKNDckAfPsjWEcYEEDv9ygNYRxEclfbc6obhurgiLI5oLdOytUrqDC1Gka3U9CoCgnNK1lG5hCstXSEDGlBPaLgYrCSXNABuycwkRrNhv5I4E4tQeJ8W4G1jy0VHcx7xpGbnlIn1hBy2DC9j9o+ANrNvAcLhxH1WIq+ydU0oNMSwnK9ty8GPhgXMXPj0CDO0KRIJ5CTPUxbmntKlqUyfhayIsf1E8yPoBsoQ1BLK7m7eiaAl7s80GlKc1qRansYgc1qcRspKdJQYpvwkyIH3+yChjHjvtHfmqjmQCdz8vsJufMZ15cr6/TyVpuEMToBqSgHsoXGwH32Un9Q2fhjyt5rtdsmIJGwGp6lM9ydy1v9rYJ7SdPBBI+qO/aRqqdWjN1ZDOX36JlaltKCCgxWmjlc/Lv+yYGDTl6qxSIj6IHUKR135n7srjHc3AKOmwkXJvsPqdVLTogbD6oCWCxLd4PqitDGM0LWR/xCDUJROg1xH4Z8QgK0W0nataD0lp9CE8cKaT8FWow9wR5EShge0fiZdWKL6eYQ6o3sfoQUBZjKjNaod/ypkeod9Faa90XA8HSPUA+hVD44+F7X7gOBbI6OE/JO/qXj8VN08xBB7OH1hBd95fcHkdVOxyGsxYJggg/pNj3HNWqFRBYcAqHFcEXtOR2UxAdrHaVcJKrY2nmYQUHnXH+GVQ5wqNcWi7XtIieZbJj0Wcgu1N+a2uJrO969n5ZlveO/wC2qzGNLSdCNdIieqCkWp2QJr0vEoNQGqekxIU1MwQEHCEG4hXzSNhtse/VXeKYrK2BaQgFMOa256gdSgu4SkJ66duflbxV+vcHYAXOwCHcMNyToGgCepv6hP8AaXiApsazVzrnt9B+6CjXxLnWENbte5HP+EqdKPzT2/chUaTHuM2A/tEnz/dXWs5kk8iRPysgnJ9OahzTMC645/IeX1O6Y6o4xEATffyQSHQKbD3Vdv1UlF0x5nsgve9vDbqanh51cdZ28uiHV8dkBLbuPaANkCxWOql1nOnfL8p+qDeYam0H8Z80UwhaTAefT9l5bhatYOkkjx/Za/hXFspBd6bEoNNjcM8XzZhz0MKFlUtCuYfGtfG4KTsGATewNvmgWF4iTYkC95BM/Qok0VIsKbxtlcQfJwHzQw4VtoVujiwwWaPkgnfWaYZUa5p2DrX5tdMeRVrDiLG/Xn3UbMQ2oC0jwNwf2XcM0tMEzGhOsde2iC81ybVMjmngpEoMhxXCg1Q8NuDB5WuPI/NZTiFN5zmCQ03tYT8l6XjsMDfp4eSwHHcC6m+W5oMz30goM+9hXPFSlvNOyoNc4R2VapX3uB0F/wCFarN9ENr18rYvPIaTzJQUcTXzHL4med1UxbDAtrok3U/fiu4qp8XYR53sgtcIsQ3lr2EH5j1Qj2gxrvfFwA5Axp92Vzh2Ih8D9JjmTY/IKjjcQAJeJDvAgxF/EFBHTqvcPxHyH+FNTY6IFvKfNUaGMy2EkHTWe0yrbn5oHpPzQPffQ9zt/Knw1PxVcvOnXz/hT0nxtv6G10CrGxUPvoEwZMW79OgUr2ExuCbpj6BJ9eaCak0OPfz8oVV9UCzGF17m0HxKfjeKCmMgMGPjdy/tnb+UJHtWyYa0ugE3c1ggCbF3QWGpNtbICTcVs+m5h2JFjrvoT4q1RqkQdQhP/ly8D/byB34SYLHRzOhPqiuAxTHMLSIMwRy8UGh4di5AgoyzGWnU7rGcPqOa4XME+YWmNQBmY8pm6CfFcRgLO8X4y6LGx1+qr47i2azTA58+yF1qNV1gzrcx6C8d0BfhHtkWODSbz/jl8l6Pw3He8aHLxXCucypkqMLHO0OxPfReh+xnEPhNMmS0fW0dEG4NRP1VOg+VZlAzEYdxFiFleK0alN14yk3NjHWNx0WqfiIWe4vVLp5Eb6BBkMdh2mXtjW8TB6ifkqGc9EUe4HMIAJBmNDuD3Q3Kg1WJrtvB2QGvVLjcjtyn/MK/iqTnAxYblDBSzOMaN1cdJi9t0EVWmADG5PlzVWqZE8z46D6Io1gDC0XJ3I2n07IblBzXGoInpE/JBBh3wc+1/lAHzKj4zT97TMf8vGNPmpa+HlhFhvrtvcaCEx1D/ZkXEW/hBn8Njbib5Si+H4gz4rn8Fv8AkZJ+cLK4CkXPIARem2EBRuInUQFZpV3bQ7obHz0VCkBF06m0ZhYkeKA3h64bctew7gtJb/7CY3Tq+LaQS1zRzAbLp6Wt4pYWlswweQJMdybJ5wLToDUPPae+iABieGBzszgS3kCfO+qpUvZlj3/DUaBtm+E+pstdWw9WLtY4G2TQ9w/nG0KmcG8m1A2td7PAaoLZw1L3DaQY1wb8NnDXUwRvrfqq7uGMZncZBvkAcSRJ+FrjF4nVLD4Kq9xb+CNdSfDbRXqXCcj77aTe/NBFQw8PpNEgtFzznX1WgxzT7gwJICoUqXxE/ZhabhFFtRrmu3GndB5rxGm6g0uNyILssWk2knTTRoOo0Qah7XVZAa1k5oykO0gQc+a8km0bDmt7xGg1pLSBLTBJEgQdSdggWJ4c1tQVG0RIvLPwGBY5eeiCsOICsCHj3b2OBifzatc09ue0ra+zuCjPV/XkjpLczvUrFP4WS91UMqAFsukbCCSRGgsfNen4KgGUWw5rgSMpHLKIPTTTogJYVtlO4qrSqQpPfSbIHPB5KrXwLHGXTporb6uUbKvjDLJGsIMPXoZS6RzjsdO9lR910R/EMOS4kXBnUcr8kM930CC/iavw5TYzKz7K0N0trHMnc9LItxHEh5ytEk8tggtcSconl/hBIa3wi+5+h/dDQ+411176q48AAEjc29IVMAuOnaPTsgmoMnM3cRGkkRbzB0UuFxGVpYRcEjsocLhoflJm2WecD6EhRF4qOdTJh05Ad72E8xPke6DP4Nhp4l2YRmkt81O5sPPKfQ3RXifD8+GFT89Iz4WkfNDM8meYB9LoJmadlLQvbxlQk2t980/AAwg0XDBmEaNGvXojNOlb6DbugvDKlt/v79UaoVOvf9kHTgRrc6m6lw2FBi3hEeama5SUmHZBJAY0kQEFqkucdUWxLBEucAgeMxxEim0Ec/4QPbX+KAEf4CTmBi26yPDsY5zi0i4W04LXiyCL2hwEVc21QT/2bY+mUrOf0FRh/wBtwcJux+n/AFdt5FehYqgK1ONxcdx/EoTiOCuiIkFAP4TWD2mm6m5geC1znODmyfy2Np6j9kXp4RrW5G0xTDXH8MQbC8D6obQwjg4i4DpkGY8fpHJXszoaHfibLT1iIPkUFoBSUWQVCwynNcQZQWS3NyUT+H5mwCm4l/6fsqGljy2M1uYlAPxmCeCCWzFjAt5Id7hvL1WmxjHVB8E5d9jB+aDf0DuXyQZ2q2HVBoTewubacoQ6o7Jcg9FqamHBvCh/8eDZwkbdO6DMklwgTGp5evdQtfzcQOWnTSy1VfhYiB4dEIxHAgc2VkZYmSbk3nsgD/1rWGRra/SYsFSrVP8A7ABsXOmf0hri7zi6uYqm9gy+4iPzfER3BNoQvH0H+7LxobF2ncNHlJQHg/PSeB+YH1WZwzgWjpb78U/AccyCCJVbCOJna5PndBemGwr+BpDL9/f+ENfqL/5RrADT78UF/DjLAjqimHkfshL3X6D7++6vYTEE6hAZpuCbiOJx8LRLjpHz6IccdcNESflzKtU3BgzRJPmf2QC+LlzaTnvMu5bCbQucEALBcT81c4phm4iiWzroRzlZDF8FxNK7XO1tFx4oNFRp5KsmwJP8LVcOxDfReUUuM1ActaZmx081ouGcbyiC6R3QemYLHBS4fiIzFp2JAlYjA8WdUcMjSWgwXbdlbdxB3vnAg/Ec1uR/kINpXYCEPxFS4+7/AOFBw7ieaxTaj5ce6Cyx2vorQNhIkKiWyJGqIUmw25F0EFfLPhZV31nGBlBHOFFjKoDoOg0UdfigIygRz/ygkxGIkQCR1ExP0Q7+oqfqPqmvfOhUd+ZQTEKenCgcU6mUErqUqM4b4g4ai3Qt5EeP3Kma5PQVcfXDGFzhPT6LI8a4YatRnvDAykn9Iy6gddpWzxNJrmEPiN5PjqsPxbiQqNIY7/bpksY6PxRYkcxt1QZLEYSL2gSmYQ2noD9FPx6WsAj8UR2A+v0VHCOiBvEffigvtdLuiMYZ0d4QKk+5RvCfE0aTCCyK/wAUHQ/f7In72KbnC0BAsdTMB33yU9PFF1PKBrHogmr4kCm0Ocfin4hqC8ydp0RDDYjI5omWPEjoTr5ELG8exb3VYJsBFrSeZ7p2D4g9jMomCIvz6ckG4OKa0CBcWAHeZPS+q7UxkuLYn4o10tKxmH4+/JlPwuvc7j7AVujxKHODjYmSR0IAjwJ1QFeKcMo1QIEOPLlzG3JU6HsZ8VqhM7TdTMx7REGIvPyB8DsjmHMFtUOkCCRAjTmg1Ps7wQUqAaABuRcxztzKsVOEsc8EgAnS0xpInUXH7qpheN5g0iYmOZ8eQkeqI1qvxNiB0kb7/LxHVAPxPCHNe1zJIm+xHOQRca3B1hNIdqQbovVxOYWOnKxHXy23Q/ERJI1Oo6/VBXbiiBC4KxJ1suVX9B1UaBuJqZnSojcypXsTIQNypR9ypWtXciBpCdTTQFR4l7SUMODnqDMPyi7vIICgKqcV43Tw1MvqOgbDcnkAsFxX/Up7pbRaGD9Ru7y0CyGO4lUrOmo5zu5QG/aD2xrYt2UfAwmGsG86ZjuVpOI8HNPCMyizAM3c6rEez1AvxNJv94PkvYuIYbNhajebfkEHnHH6WfCtduN1nOF1LnnqtfSbnwz277LDtOSoQgMmQe6I8Nxd4+aEtqyE8PgyPFBrCWuZCj4U8Zsp1VThmL+G6fTOWqet/O6AjiOHNe8yJO1uibW4IxwgCDFyfkFcoVZJ6q8xBjsZwqbFoEaHeyjw/AnCZIPfX7/dbLEYHMZIkDSFSGEJcc4gff34oMw7htZnxBp1mdR09FNh+MuFI0qgftlINwQQbwZgkc1oW4IdpPe3RdZwWmTpeEEOE4u5wiSDyYMsGxI531tuilTir3Bub8WrTAJaNTtoJP3ZVKOCbQM3tJn0QbjHGxdv5nWP9rOX080GiZ7XxYXHWAe5i0kyfFSN9qidlh2vPOZVyk+yDa0/aFsXCu0OI036ELAsxmyvUMxnLY6xO3RBuVG4LKUuKvZofNF8FxsOgOseeyAq1Ozpjb6aJ0dUHknFvbmvWkZsjeTbeuqz76xdcm/NREpsIHgrpTQ5IlBf4HjxRxFN7tA4E9t17nRIfTtcEehC+eiV6R/p17YtyjDVnQdKTjof7Cdjy56ckE9HBe7qPpnrHzWH9p+GmnUzbFeucdwFxUGseaztThTMU11Nxhxu0oPOsHWtCtNcqnE+GPw1Y06gII9RzHMKShUBCC/hcRlNyrlbiF2n7hCjZQ1am0oNjguJSR92WhwuIBtPVeZ0MYRcbLQcN474Gfp/EoPQKdVXmPBF7+Cx+F419zZEzxOBqgLuAvYeQVUQCdOapjigO+yWDLq9X3TNTcnZrZu4+Gg3JQQOwhr1X/Fko0m5qj+UAkNHN3y15T5kaxcSSS46yV6n/qJi2YXCsw9K3vCZ5kauc47kkheTB90BKlUMaqxTx7h+WUPwz1b0hASw+IJIinvrKssc/XL5FBqOPy2CL4DEBxF9UE4xYGsjuPqphiZAA0Qipjy15a7mpWkOHwmD6eKDVcH41lIY/Q6HktF74fqHqvOGYqLOgHnsrP8AWn9RQefFIhKEoQNCcuZEnBA0lcBhO1XCEGv4R/qFVFL3Ncl4/JU1e3o79Q66jqiGB401zhe/OV5+ApqNYtMgoPX+J8Ep8QoZHw2o38D4uDyPNp5LynH8OqYWq6nVGVwPgRs4HcHmtf7M+3DGgNry0jR4Eg9wLha3ivCsPxShAe3O38FRsHKeRj8p3BQeSe8tqoaxVniXCauFqmnVaWkf+rh+pp3B+4VKoUEYcQVYYZE7qpmVijWEILNLib27yiFD2ieOs+qD0qOYrTey/sv7+q5zrUaIl55wJgdYQXuAmvi6mRsNAu5xkwOg3PRetcG4TTw9MNZN7ucfxOPMn5DQLJew+EH/AOsZM7i4CNWmMvhH3dHPbbj4w2GLmkZn/Czx1PgEHmn+o/FhWxboMtYMg8NfUlZEvhWMQ8kkndVmtMoLmFYbK3WiAVBRFlMW20QC61WCr/DcaZ1Q3GNIcuYapBQHeJOAfJ3uFHSqwu1x7ykDu0z4FUp6oDlCsHfCYUv9N/chOHrTorfvigyrSnEqIqQIOgrhC5CRCBOSlIGFxyDiWiULuqBAqahiXMOZjnNP6mkg+YMqFdBQF8Z7VV61P3dYtrNH4S9oL2Hm2oId5kzuhDl1oTiEEGRINU+VcQWsHj/dmcjXdyUXoe21ZmHfQaym1ryZcA4PuZN80aW00WeSBQaL/wCbVg1optbTytAGXN+UROsSbHvpEqrxP2kr4p01XTE5QLNbJk5RshEKemQEDqj1JSpJhEqdrTCCdpAi6mabWt4qoxW2BAMxbLlVgERx9FD3ICvC618pNjY9iqmIaWOLTsU3CvgyrXFmy1rxyg99kFbD17q373r8/wBkMY5T5x0QUHBJjlxJBIQmpJIOZk1JJB0FdJXEkHSkuJIH5rp0pJIOF64kkgRSAKSSCRrFPSo80kkEwZdSOZZJJBE10FW6Ll1JA6uyQhNRt0kkHGGERoDO0t5j1SSQCDYqSUkkH//Z"/>
          <p:cNvSpPr>
            <a:spLocks noChangeAspect="1" noChangeArrowheads="1"/>
          </p:cNvSpPr>
          <p:nvPr/>
        </p:nvSpPr>
        <p:spPr bwMode="auto">
          <a:xfrm>
            <a:off x="0" y="-1058863"/>
            <a:ext cx="2066925" cy="2209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30730" name="Picture 10" descr="http://t0.gstatic.com/images?q=tbn:ANd9GcRVQEdFpa5MJXYI1OixGa3WGjoNEqkKvuhYCg18qzNZcv_-Fj7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80409" y="1928802"/>
            <a:ext cx="2977835" cy="39290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THOMAS ALVA EDİSON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 smtClean="0"/>
              <a:t>Amerikalı mucit ve iş adamı</a:t>
            </a:r>
          </a:p>
          <a:p>
            <a:r>
              <a:rPr lang="tr-TR" sz="2000" dirty="0" smtClean="0"/>
              <a:t>1847de ABD’de doğdu</a:t>
            </a:r>
          </a:p>
          <a:p>
            <a:r>
              <a:rPr lang="tr-TR" sz="2000" dirty="0" smtClean="0"/>
              <a:t>1931de ABD’de öldü</a:t>
            </a:r>
          </a:p>
          <a:p>
            <a:r>
              <a:rPr lang="tr-TR" sz="2000" dirty="0" smtClean="0"/>
              <a:t>Ampulü buldu</a:t>
            </a:r>
          </a:p>
          <a:p>
            <a:r>
              <a:rPr lang="tr-TR" sz="2000" dirty="0" smtClean="0"/>
              <a:t>1000 taneye yakın buluşu var</a:t>
            </a:r>
          </a:p>
          <a:p>
            <a:r>
              <a:rPr lang="tr-TR" sz="2000" dirty="0" smtClean="0"/>
              <a:t>Fonografı buldu</a:t>
            </a:r>
            <a:endParaRPr lang="tr-TR" sz="2000" dirty="0"/>
          </a:p>
        </p:txBody>
      </p:sp>
      <p:pic>
        <p:nvPicPr>
          <p:cNvPr id="31746" name="Picture 2" descr="http://t1.gstatic.com/images?q=tbn:ANd9GcSdqvYSzat1ADn4185hOqzEuSEUC0Ct3CuGxQeTi26BN1BcRYKH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647597" y="1928802"/>
            <a:ext cx="3992195" cy="39827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WİLHELM CORNARD RÖNTGEN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 smtClean="0"/>
              <a:t>Alman fizik ve tıp bilgini</a:t>
            </a:r>
          </a:p>
          <a:p>
            <a:r>
              <a:rPr lang="tr-TR" sz="2000" dirty="0" smtClean="0"/>
              <a:t>1845te Almanya’da doğdu</a:t>
            </a:r>
          </a:p>
          <a:p>
            <a:r>
              <a:rPr lang="tr-TR" sz="2000" dirty="0" smtClean="0"/>
              <a:t>1923te Almanya’da öldü</a:t>
            </a:r>
          </a:p>
          <a:p>
            <a:r>
              <a:rPr lang="tr-TR" sz="2000" dirty="0" smtClean="0"/>
              <a:t>X ışınlarını buldu</a:t>
            </a:r>
            <a:endParaRPr lang="tr-TR" sz="2000" dirty="0"/>
          </a:p>
        </p:txBody>
      </p:sp>
      <p:pic>
        <p:nvPicPr>
          <p:cNvPr id="32770" name="Picture 2" descr="http://t2.gstatic.com/images?q=tbn:ANd9GcS2_5RsrY9r6lLqgpAu1HJii_Nahvkat33HTnaakesUU7-yKZ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6446" y="2071678"/>
            <a:ext cx="2571768" cy="36661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HİPPOKRATES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 smtClean="0"/>
              <a:t>Hipokrat olarak bilinir</a:t>
            </a:r>
          </a:p>
          <a:p>
            <a:r>
              <a:rPr lang="tr-TR" sz="2000" dirty="0" smtClean="0"/>
              <a:t>Eski yunanlı hekim</a:t>
            </a:r>
          </a:p>
          <a:p>
            <a:r>
              <a:rPr lang="tr-TR" sz="2000" dirty="0" smtClean="0"/>
              <a:t>M.Ö.460 yılında Yunanistan’da doğdu</a:t>
            </a:r>
          </a:p>
          <a:p>
            <a:r>
              <a:rPr lang="tr-TR" sz="2000" dirty="0" smtClean="0"/>
              <a:t>M.Ö.375 yılında Yunanistan’da öldü</a:t>
            </a:r>
          </a:p>
          <a:p>
            <a:r>
              <a:rPr lang="tr-TR" sz="2000" dirty="0" smtClean="0"/>
              <a:t>Modern hekimliğin öncüsü</a:t>
            </a:r>
          </a:p>
          <a:p>
            <a:r>
              <a:rPr lang="tr-TR" sz="2000" dirty="0" smtClean="0"/>
              <a:t>Birçok hastalığın keşfini yaptı</a:t>
            </a:r>
          </a:p>
          <a:p>
            <a:r>
              <a:rPr lang="tr-TR" sz="2000" dirty="0" smtClean="0"/>
              <a:t>Hala doktorlar “Hipokrat Yemini” eder</a:t>
            </a:r>
            <a:endParaRPr lang="tr-TR" sz="2000" dirty="0"/>
          </a:p>
        </p:txBody>
      </p:sp>
      <p:sp>
        <p:nvSpPr>
          <p:cNvPr id="1026" name="AutoShape 2" descr="data:image/jpeg;base64,/9j/4AAQSkZJRgABAQAAAQABAAD/2wCEAAkGBhQSERUUEhQWFBUVGBkZGBgYGBcfGhoXIB0cHBoYGxgcHCcgGx0kHBwcHy8gJCcqLCwsGh4xNTAqNSYrLCkBCQoKBQUFDQUFDSkYEhgpKSkpKSkpKSkpKSkpKSkpKSkpKSkpKSkpKSkpKSkpKSkpKSkpKSkpKSkpKSkpKSkpKf/AABEIANgAuAMBIgACEQEDEQH/xAAcAAACAgMBAQAAAAAAAAAAAAAABQQGAQMHAgj/xAA+EAACAQIEBAQDBgYBAwQDAAABAgMAEQQSITEFBkFREyJhcTKBkQcUI0KhsTNSYsHR8HIVQ4KSorLxFiQl/8QAFAEBAAAAAAAAAAAAAAAAAAAAAP/EABQRAQAAAAAAAAAAAAAAAAAAAAD/2gAMAwEAAhEDEQA/AO40UUUBRRRQFFFFAUVi9RcfxKOEAyNlDMFG+rHYACglXqBxfjkOGTPM4QbC5FyewHWqPJz+MVI8aloVUsq7h2tobgAgC/W+gqm8ycIsucSK+Tu1/M50UsTcnrc7UHSMf9pUMcmQRSNceVvKFc9lN9azy19oS4pwhheI3KNcg5XGuU9rjY1z3DrGcIIxKDKhLZ1zhBb4rMw1O4uN628RwuJhUvHKjKVzsUOVyts2t9jY770Hbb0A1878J59xUUiSRuWiDZjFncki9jmzf29K7JybzrHj1ayGKRLZkYgmx2II3Gh9qCy0UUUBRRRQFFFFAVgVmigxRWaKAooooCiiigKKKKDy9cT4lx5scJGmZg0b+VRsLkgLbXYHeuu8e4sMNCZCCxuAqj8zE2UemvWuIcSwbRy4iaLIR5TnvcIDbOIwexa+Y7WNqDfxbhSLiIwjnwp/NuUKj8wJ6re/vtWniOGjwUMhLnNLcopI266dbjTvqK1SRsYo5MQREy/iRKbX8JRYBtDqxuw9h3qHipTi8TE7XBCqCCRottTfUD96BvgeJyRQ/djEEmGt3JPlZgSTboVFrjvTPEHGIQ74RWITKz5kYEnXNbr2tbarJwrHKqJaJrqoXOFuLe5ObL12pdx/jfiDyG6qdxlIDdjZswv6i1BzbG8JmjPiiMRBGawJ3BubBd7CvfI+Kn+/4fw3teRVvcjRjqh01Fs1Wri8Lfd3kkVskYuzMAWH1Y/sKo/DMWEliKEoyvmBJt5hYg+24oPqYVmoPA8c02HildcrOgYre9j11qdQFFFFAUUUUBRRRQFFFFAUUUXoCisXoNBmisGigrn2g4DxsDIglERupDG+9/h01uRcVy7D8ROISZYwiIiZddb21yGw0CgdtzV9+1eeWPCxvFa6yak9PK1jb3rmXCrQmBcxKuS7Mfhzm5sx6jQNQR+MY2N4/EcZmc5IrMbhV0Lm2hub79gOleuWFKFxGqXdx55blQN7EDfroLV45r4TmMeJhYFGGUrqMjC5IBG4JvTzBcJ+84RGRAW0zgGzFewPQ270C7jfM+IiZhDPLOEuHKIgjX0Bt02sO1LcLxbF4qN/KrRsbNIyrmv2uoubeoqXjeUzG8bQo0+VyBGNL72MlxZelyN+lPeXuDNhYpDJlzaJeO9jbc3b4tfKDagrPF+Pyqq4PIrNoS1rn6XAv6m9qrOIJSXW5CnZmU6+hB/barrzjg1PEFzjyzxLqALg21APS9UvGQlZLBCo+FUJBOX1IHWg+n+TscJsDh5FUqDGosbEiwsdRvqKc0m5RxEb4LDtFonhKAO1hYj63pwKDNFeb1kUGaKxWaAooooCiiigxeiiigKKwazQFFFFBXefsOr8PnDHL5Lg32YHy/rpXABP4QRSCWYMNGJAF9P1vtqBX0jxzhv3iCSG9s62B7HcH6iuA8VwiZc034bqZEyA/wDdTS9uxva3W96DTgeLNIojK2VGZ7t+Yk2Atv8ArTvg/NBwb5HH4bkk7aN29hrS/Ccs+IkbBgHUrYKdL77X9D+lNcJgPHiMbo3iXJkZiAB7a79h6UFlWWOYDFNoFU5QbDTuRfW/rSifnGAZ4maMeGFJ8Qt5762UjQAbX1pDj8TJ4ccMRZ0dgq9CQvf5/tUqflyIBfvWUm+hJsBHlJYk9b73Ppag2c8oPu+GxAYHILAghrltVt37elVPBYorjA2KiE0aOA0dwLi1/Kep2IHvXqHhmF+8InjSSRbqpJsNDoOn011FScdw8ROxDB0IsCwIYlfy+jDvQfRHA5Ymw8Rw4AiKgoALAL2tU69VX7MQ44ZB4l72JF98pJy/pVpvQZoFFFBmiisUGaKKKDNFFFBisUGigKKwaKAFZvWK0YzHJEheV1jRd2YgAfM0CXn7jzYPASzJ8YsqnszGwPyvXzzBM2JcrfV3z+bWxGrMTvdj0rs/H/tC4dPDJGwknjG5VSFLDUKrGxJ66DT51zePh6JPIRe5YG1wSFNmVQeotrfuKDzwOGSKXP8AEFurDUqrEE3AvYX2HanmO4VIWKxLrlDv31AzC/8ANb6gmtPEG8JM0gyiWxuLAhxp+oNMeG49bA2Pnckg30T4EW99zqflQJOK8UjLqLhFjBBVRY2AGo6WI071C4ZhcRjZWkLDwxdVI+EL+Ww11y2HetuP5LQu7ahcxC9cxv0PfparHwbj6QRZMuirfYWudFzH3oEy8qZA/iosi7hrm6nuP6v2pJxaR2bwiLlWspNtQPMCbbN69b10HjPMEQKqCG8RW+ZsMo+p0tVF4rhFLK73Q+UNbcWFi3yPX0NB3jlHignwcMgKklFDBLWDAai3T2pyDXy5y9zdisDKGjex1up+CSx1Vl/m7Ea133krnmDiUJeO6yJYSRndT/dfWgs1FYBrN6DIrFqKzQFFYrNBmisCigwaKzWKDFeWaoHGuPw4RQ0z5cxso3Zm7KBqf7VzbiHM83EJHjzNHhUGZ1TRm6LEWGpLHe1BcOY+f4cP5Ivx5iNFU+VfV32A9BqapmJilxpEuLIcZvwoxpGhF7uQeijzEnfSvHD+AA6MuUsy3sNAt9EHbSpvH5BHh8QV0CKMPH6M3xMPe4HyoF3DMCksBkACo75Iha94UNyxO15HuS3oo6VvxnAlZTOv8WIhXB2ZRYgn3Ug3pxHwYR4OCIGwXw82mtjuO2571Ix0KxyKbDJN+E4PfdD+6/SgpXMeMjxURGZbJe3oR3pfwficUrG7GMjLcgAguthcDQaWv8zWrjPBFXEtGQbMxU+a1idVb66WOhpZj4niIjv5orhwECiy63upObQ/F1+VBeVwzGNlzfFuUFjofMVJ2uR121rbgzEY2fQZgpPoq/Cup0Ay3Pekq4xmigyqcjNkZLgNqTb5m9vetvFOIoq52IEYRrrYXvly7bHzWvY0GjCcNzTeKFyXGYC+utySBsBrYdqVcfxyCFFUZTHe5Ox0Ga3/ACtf3r1BxByhJIOXKpc6BeuoGpNremtV3mHiAaXItjHkXX2uSfctf9KBWAWhza+R7399P3tTHgnMU2BmXE4ZgpYWZSPKw6qR171u5bwqvkiY6YhZVGuz6FL/ADFrUrgwh/EiOjR3I/v7UH0TyB9pcPEVCNaLEDeMnRuuZD1HpuKuwr45wONaJwyEq1/KRoQw2a/fpX0B9mH2pLjlEGIIXEqNDpaUDqP6u4+nWg6MRRWM1ZBoM2oovRQZooooMVC4vxRMPC80hssalj3PYD1J0HvUyuc/ajxQs8eGVrKimeX/AMdI1I7ZvN8qCm4rHzYs4niExssf4cCX8qk7ixG4vv1NP+U+DmDCRrb8SY53J3+tKeMcMy4bB4caZiJGJ2Lb6/M1ePCAdBrZE9LdqCXhoQANtP8Ad6Qc5YRjEiR2u86k7WsATqD00qzR27/79a1YhAWRt8rfuCKAmw4MfeyjT2A/SofGsH4sEgFvhuN/iGo+dTzNcfMjT6VriYWseht8v/qg5/x/hy4jwZV08cZTfT8QAi+n9X71ExMCSvhpWUZcSphk9JV8uvrcU6eICKdAL/d5g6+gJDb+968c0cIWPBO0Z1jl8dSehJBIB6UHP8ZLPholdTmiDhQb6q6tchh0v39BSb/qsjxeFvmYkaG/m6X99TXRMdhkZ8Rh2/hzAMumxYZg317Ur5T5ckgZ2xMVkiDOHIBRgBpYg0FPd5VDxkkgWLb+2v6fSlzA+c3NgKsGBi8aR5CLeI7aG+uUE/uQKUiK5ZB+aRVP1oHfDcEckDA2tMFG/wAQCNtW3mtfB4mSgvcknoCLeb67fSrJyIFeEFkDf/tyEXF7WUWNvaqzxGVZ+KG+q5nHmGhsD6d6Cu8UjAkOTVXUMulrX1FSJDkMc0LZSuVtN1bv9a1cRw5RlQ2LKCNNu4/StnDQHBS3Q212t129aD6U+zzmscQwaynSRfJKP6wBr7EEGrOBXz39ivHTh8f4LGy4gFSL6eIvwn3O30r6DBoPVFFANB6ooFFB5rinMb+Ni8U+pLTrDv8AkBC29BvXanewv21riWCwjO0Tk/xcSZLAHZnLAXv2N6B1xYZsdEtyBGlx13IHb/b1YolbPfWxHyGu1VeWHNjZmLk5GiW3uR1HQA1aWT8Qb+ZT17Ht/poJAFhWjGY5QVBI19bfOt7JvvtVe47EPI/pl9jvr9KBl97CTFCfK6h199j+3616eWzt2yqdPexpFxLF5sMkwOsLAH/ibKR+oPyNSoscrFu5RibbaAHQ0Hn7oDiMQnR0Oh6n/TXjHDxME4P5sOCRtqt1/tWkYk/f07OvfW2QH96kRfwQBreKYa9bMdKCsMfwMHK1vPHkIG1121HWvPNPEPCwCoCT4lyfRR0A9a2cvYBp+HqsVs8UpZb7a2Nr+xpHzVP42Ijw6G+UpHe4tmBvIR+1Bp4ZB4aRK1tIXkN+7Np+gqu8vJ4mJUt8K+JK2/5UYg/W1XniWHU4idbmyIkY9rEmqvwzBKoxTKCFSCRAQdeikn5kUFn5IkEfCpJdRlaU6b3ygdapPCbnEQkmxJLE9Te+n0q38H4LJPwZooz5jJITra4HT/e1VsRlZoypFlcRjUflWxIPbMdaBbxhD94k/pLaE6jYDXretGE0UOdg1jfsd6ZRwK8uKz/kVm01Ga+mvWvHA4M8Mg9j313H1oPE8rQSxzx3urK6n+oa/wCivqnhPEFngjmXaRFYfMV8pKxdCralf0/zrXb/ALDuYPGwJw7Hz4Zsvrka5U/uKDpVArF69CgKzWKKBdx9yMJiCu4hkI98hrivLMoDYNbsGzpmBPp712Tm9yuAxRGhEEn/AMTXIuEw2kwuhsrRna2p2J96CyphrYrEtcizwnTpqNKfY6PQN/KQfkdDSOWUXxh2IePU9hY1YMwNx39KDDSDQbikvGUVrxXIz2sez7r9SLV7nnaJsragdbbqdvp3pTx3EFkOU2Jy/Qagj1oK3PjGjSWKX4ZAYyD+V9we+9QOSuMOzyLI9skcgJAtsLDWsc+47xHhliBLPYSADaZbDXtcftSTlg2fEMxFxGwOt/MzW0oOhwWGPgJOrZbEdsiU6wcGZFUWuWxCi4/qPXpVbhlvxJEH/bOuh/LkGlWXDaNGoto+I2vvr/mgqXLmNaHDThLZvCVhpppdGYeul6r/ACtAJOJRgDSO9yerbk/Wn3LmV0iUX/GXFRfRgVF+nWlfIkD4ebFNKpEkKuSDbRug+dBjimPI+8zAXvIbbdBb6elQsHGYsFiM27RxK3vJJmPvoBUeQNMkMK/FNJYqP6mJOnt+1MuIQZsNiCBlL4iFFvtpf9NaC0cqP4PChJ2WVgdN8xAqo4rCOq4MgAkmSUgb5b6uf6dxTri6GDA4fBBgZSwV8pBtqWa/pXjntlw0WHKsVl8JksLfwzbN9TYUFTwWKyYbEv1lJUbW79d6n8kREo9rAXGum9t/al/G/wAPC4eEbtd2Futu9beA8Vjijtcli2oA69NO1B45mwhSUyLs29hp7fSpPJHNTYHFLODdTpKgsLx9fmNxUjivGEChWzMDrawFj1FVqZEBDJf/AMgRe/6UH1zg8WsqLJGcyOAynuDW+uJfYtz5lcYGX4WJMJ/lbqh9DuK7YDQehRQKKBVzTGWwWJA3MMgH/pNcb4acs2HsSbmO4t6greu54yEPG6n8ysPqCK4ZwuMCXD7jzqtvUGwv32OlBYJdUx5F99+tggrbxTjDxSRPc5CASLHtWyJCIcYerPJv6ADWl/MOrJHoDkXQb6a0FiKriUvqT0PY+vprVN4neJ8si+b8t72I1Fx3qZw7jLxMFVSwIFwAb3vvYHSnXG8XBJEi4xCiubK2vlO+41F+9BzSDiQ8Z0sAHGZd7BtQ2nc6Uq5TwpkxMaW/izKTp+VST9Ka838vSYV1xMTCWDNcMD8I0ADAdwTqN6OUgFnlxJN44IWa5FvO3wpr1uSaB3wjEE8Qkcfm8Uj2MyjvvYVYOF4gnFFGGqT4gf8AiVVhb61RcDNZs4upWBXN7fmlB363HWrlxOeODGRzEkJKGckXIAsqhiB00FzQVmHFeHDhnXTLiZbi+21/70/5zw0eHw2IkT48QVVvUkWH9qrQwAfhjOWsq4lmPoraHX50x52x/wCBhFP8qSt8lH+KBRwDA2xufdcNAzdNHylV/W5pvwWBDh3WYF43Je2uhSxBB6bVq5a4U8nDcXMoLSTk5QLXKr0H61H5g4sEhjgw6sRKq2JPnYn8pHTW9x6UBythTi8bLO/wISxvsD0/T9jSLmHHtjcfkUllZgB/wX9u9WPjTf8AT+Hrh0/jz6tprlPxG/6fWqVwTEFGkkUZmCEAW76XHyoPfGpGxGLKItyLIgHW1tb1ZJuCwYKG0jXY/EbWudNB6fvS7lXLBDLiXtnBCqG7H4j7nalOLxj4lzIwAA0ufhUe3Vj0FBuxfFAdIUWJNfMwBzD51AGKtoHcj00F/nepjcMPlIVj/VJYD5JWpsLGpOeRmbqEH99hQa34k3iJIi5HWxBB1uNjpXevsp+0RuIK8WIyiaMAggWzp3tfcHtXz7LFqSqHKSdz/emnAWmhcYmAmMwsPNfQsdkuPiv2oPrIGiqfyH9okWPQIxVMQNGj1sSNyhO49KKC4GuHYqNY8aIyRdMba56KSWAv867jXGPtEw/gcURtFWSWGQep1VvpYfWgdLhiuAa9wWzX7hmbf/e9Y4hy200viB7aZSD2HUfLpUnj+IJiUXtndPpcMf2qNjePspCouZjsALk+w70DLh/CkhFlAva2a29VXmTgk5ctNjo0TUquWxUdgOtTeJ8QeNb4mYpc6RQ/H7Fv8UvGDmku8aR4SPcyzeeQjuc18vzoK2cThMOCv3+ea4IaOOMANf8A5XHU0v4ng0OEz4ZpCjSqHSUAPcr5SpBsVt071M4mqyN+HLPiiL5pFjj8MezEC9R8RwmZQAylIkbPYKoubaE5TqelB6iUCPGkAARwQpcXsDmvt1OhHyq24KMTrhVezr4MyMCN7W0+hFVnl/hryYXFDVWlmRbE2a3Qkdrk1YuGPGkwiRrjDxyBnN9ZCLufYWAoFHJHFgMO2GYah/hYfFG2hHuCBUHmpmnxUiR9csC21AUWzH0G21aWi8KLD4lNZVzSMR1UN5Rb2v8AWrHydwfXPJ/EceKddEjJuoP9THX2WgseJlTh+BVVIBjQIo7v3t76mqHyXhvEmlxuIa6QAkHoW6n5D+1eedOYPvMrKpPgxAgkW8x2IF+rHT2qJxrFskMPD49AVDzMNmZvNYegGnyoFXH+MtiZGnY2zkrGD+VBub+xrZwbhBZGKmxyb5rXudLfIbUuxpznyfAtkS/6/wCaeYvE+DAEC3kksFt06AixoF+MxhksHJMcRt/ye231617GDZUEjZSBciM3yjpoR19a1JCA+W/4cO/q/U/2qP8AemxDHMbRrcnsB/mgazcdR4bIhzAHNGxuANLOj723uDW3g/Cmkmg8AmIFQ8mzBHBy3AOnm0YCovLOFEkyD8r51sdj6E+oIq7YblzwASCVGlrhgRY6XYAg9gaChcT4dknljlkJKuczEb32YgdxUni04TD4aKNtg0j2/nY2v72AFPOO4iPO8ptIwFmIvcEaC/lpNw2Bp3LrkAt+Jn2VR1vtfsKCV9m8/wD/AFMIpA0lGo72P60V7+z0qOLYULrac2I2K2NjRQfTlc2+23hqnCQzjR4ZkAP9LGxH1savWJ41DGcruAR01v8AtVL+0zjeFxGAngWZPFCh1XXVlIa229gaBFxPi4aHDG+rpntvra23vpWn7191DBRnxTBVHoTso0sOt/akfIfG1kRY2QPND/CZr2C9b27b035X/H4hLKbERAnv5zoDr6XoHnL3Lfg/iTHxZjqWbXL1so6U2xsZcFMobNuGF1Frbj+1eeIcVWOLN1N7D5HX20rU2OGHiUnM0kuoXck6bdt6DZ93SBPNlA+Wvy/YClU/LsmIJYsYIiDlUWzt1NzqFF9utT3JzLnIaUnyIbEJfc+p9aqHMnMcuLk+7YUkR/CzjymRh8QBPwxqNzQU7mOSJJzHh2uF0eXzG73PlW29u+1Z5Zwc0shjw813kzB82ZVC9bnc37CpvDeXYnLsMzxoGCZBYzSjQBV3EYPXc2verngOGYaOJFt4cmUXJFjmO+t9r6fKgj4TlySDKGiEvhooTLYrcfmbNYkg6hahYtJIMNiMMl0kdgVdlsWRvjA1Oi6gemteOYcDxDDkyRYhmi1vZfMgtvbW49RtS+PmmOWGSPEM8gKExy+XOpy6rcaab300oEXDbSeVQTHEQF/rmY2zHvYdK9c1SFcRKhs0xyxjLqqKANiN2ve/avPDuMrh4BkUiYfw7gFbm4aS/wDMBsPWvHLeAKyZnW7toNja+p67m1Av4ZGHmjUDyobe7DfWnMa+Ji2b8kAyi9viOh/0V6gwEyTh2hKxgMqqCurHTXXrUdYpPu7BU80khYm6i3Swa/a+lAhnIMmQG65iSdi2tzepGJfw4soDK0hDG+g8O3lt3H+Keclcvs2ItLGCsiNlJsfMNbjXQ02+0Pgqwwq2Q3vlUm3l/pFm0HXWgrPL6MDG40Kykag9VU++tdTx2KlEYuiAE2uJD8tCt6pZwJuhkysWjik000HlPXerpjifDQIXsbW823pb260HOOMyuZcQLBR7npb01pbwdVaORZJDHHdSbAlmaxyoF2N/WmnG4XE0zE38upJ6n20+VJcDJkR9Lk2y6n4v5rdSOlA++z8g8XwthYeKLD0saK3/AGe8LlXimEZgf4ovqOx6UUHRvtAxBM0kcUgWYr5RezHQaDtXPeIQbizWIzeYefOLZgDuT1v1FdY5i4JFNiHLqM42b8wFh1ql8aKRgpOBIAv4cotf0JtqbfzDTvQVblKcRTYgjbwzlv2vcae1NuVuKCDD4pr2zBG6bk5dNe1IcRgWjmdW1MsV1ykHN/xYaa1pxCkQgEEZlysO9tjag6LzJiQZsPB+V0UDtfMhP/tqdBjgfExbai5ihFtlGha39RBN+1UtOZlfBq7rmnhRkWS500y3AvqbWN6bYziS+LhMML5WjjCnW2b8w9TbrQTeJ4ow4Z3ZznxAJLdRHpmt23sPekPB48mDxEx8rSFYUH8sdsxC6/E3U9b1r+1DHfjeAjBcqhSCbDKLEj5m30quwcWbwDH4imzZwNrkAA/UUF45Mx5kWORFGSNTGQvxEnW9ugtU/mrF4LEkRTzGNl+Ei6lSfW1ia5fw/icsDXwzlAfNYnTNtbT9KnYheI4keZXfNqLqaCycV4liMFHfD4lcRGdAWILrp9DVemxC4hRLJFJETo0sSWQm35gBlP6GpvDeQZ1ZTiY7lj5VNspI/mA+tqvH/TGVVWacrpl8OPKNP5QoGv060HM4uANLI0SMHNsysBoT036Gp/LuAlWRlICuhIYMBdX2W/pV0wvA0WRXguqD4zZEup2sSdRevHOPDlBXF4fK0kVjMFIOeLvpuQP0NAh4qszHIdbEZRGHAOhBIbr2t86izQ4c4cL4pilQ+dJFYMx6jL0JNulhV04NxFJ1jfQhBZVFr3Nso01zDa3+KgcX4sqFHhiXyu5vKUbMx+IkG7ZvXpQKuVZkg8MmQHJKFA0IyFSL367gaWtasfatxJXiijDA+YmwPpTBOO4XFRPhmVsN4hLAkDKJL5iVbbfp71S24YExF8QyuijMhtdXsRlBAvYHU/Kgm4SZpJVaJCyRQiOQ30FyLn1sdbU+PHPu/kJVysvhW1v3DdRlPaksOIkWKZ4rwQyspYZATl2NjppfYWPvWnm7gEuHCSpIZFfKSSpGVgNGPTUaCgS8S4kX8W+mZyLDbrfU7a9KY8l8KikzNPfKPhUXue+v+KX8u8B+9SFWbIiguzfP4bnS5p3j8TFg8bGYHBjVV0BuBbS19rm1zQMuQeIMOJQQuNBNZWO9srZQR1uOtFaeTMcs/G4JCRrJ5R/MbN+16xQdV49gZmxDFVYobflYjpfQfF7Go83BwY3XwZGLqVZ2jJZgdLegHQDTSiigrf8A+OOcOIZMHMWiuImSM/LXoO9Vzi/ImOIOWCVxYaWOn/Enb2oooE8fIXEbFfuk9m3uvy1saZ4nljHskDDCTrLBYXyk5rWsQflRRQPeMcnzY15JWgnieSNPK0Z8sq63B6hqrvBvs7xTMBNhJFUalihOnUADc9qKKC6cC5KCsJJcM4yn8OLwyQotbO5/Mx7bCrRM5VdIptBssTfTQUUUGmZWkGkMwI1F4nGtV3EYDFI34eGnufiZVIY63s0jaj2UViigiHhGJ1zYNze+vgs7e5Zm1pi0uOsAMPPsf+zGB7ZaKKCu4TlXGxP+BDPGrPmuYwMjb3sDYruLVI4gvGA5H3RZLAWlWBfrrrfvRRQJk5S4rPIJJopQUN1uo09gARV54HwTER2MwZ7dsMt//VlG1FFAg4/yrjHWWNMPO6vKWS5IVVJv8PSxvRxjhfE3gMX3Z7kBWKC4Ki3cdba0UUFRfkHHlSoweIte4uNATv1tTrgn2Uz3H3iOVR2CEn6g1iig6By7ybDh5omjwzKwcEuyG4FjrmO1FFFB/9k="/>
          <p:cNvSpPr>
            <a:spLocks noChangeAspect="1" noChangeArrowheads="1"/>
          </p:cNvSpPr>
          <p:nvPr/>
        </p:nvSpPr>
        <p:spPr bwMode="auto">
          <a:xfrm>
            <a:off x="0" y="-995363"/>
            <a:ext cx="1752600" cy="20574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028" name="AutoShape 4" descr="data:image/jpeg;base64,/9j/4AAQSkZJRgABAQAAAQABAAD/2wCEAAkGBhQSERUUEhQWFBUVGBkZGBgYGBcfGhoXIB0cHBoYGxgcHCcgGx0kHBwcHy8gJCcqLCwsGh4xNTAqNSYrLCkBCQoKBQUFDQUFDSkYEhgpKSkpKSkpKSkpKSkpKSkpKSkpKSkpKSkpKSkpKSkpKSkpKSkpKSkpKSkpKSkpKSkpKf/AABEIANgAuAMBIgACEQEDEQH/xAAcAAACAgMBAQAAAAAAAAAAAAAABQQGAQMHAgj/xAA+EAACAQIEBAQDBgYBAwQDAAABAgMAEQQSITEFBkFREyJhcTKBkQcUI0KhsTNSYsHR8HIVQ4KSorLxFiQl/8QAFAEBAAAAAAAAAAAAAAAAAAAAAP/EABQRAQAAAAAAAAAAAAAAAAAAAAD/2gAMAwEAAhEDEQA/AO40UUUBRRRQFFFFAUVi9RcfxKOEAyNlDMFG+rHYACglXqBxfjkOGTPM4QbC5FyewHWqPJz+MVI8aloVUsq7h2tobgAgC/W+gqm8ycIsucSK+Tu1/M50UsTcnrc7UHSMf9pUMcmQRSNceVvKFc9lN9azy19oS4pwhheI3KNcg5XGuU9rjY1z3DrGcIIxKDKhLZ1zhBb4rMw1O4uN628RwuJhUvHKjKVzsUOVyts2t9jY770Hbb0A1878J59xUUiSRuWiDZjFncki9jmzf29K7JybzrHj1ayGKRLZkYgmx2II3Gh9qCy0UUUBRRRQFFFFAVgVmigxRWaKAooooCiiigKKKKDy9cT4lx5scJGmZg0b+VRsLkgLbXYHeuu8e4sMNCZCCxuAqj8zE2UemvWuIcSwbRy4iaLIR5TnvcIDbOIwexa+Y7WNqDfxbhSLiIwjnwp/NuUKj8wJ6re/vtWniOGjwUMhLnNLcopI266dbjTvqK1SRsYo5MQREy/iRKbX8JRYBtDqxuw9h3qHipTi8TE7XBCqCCRottTfUD96BvgeJyRQ/djEEmGt3JPlZgSTboVFrjvTPEHGIQ74RWITKz5kYEnXNbr2tbarJwrHKqJaJrqoXOFuLe5ObL12pdx/jfiDyG6qdxlIDdjZswv6i1BzbG8JmjPiiMRBGawJ3BubBd7CvfI+Kn+/4fw3teRVvcjRjqh01Fs1Wri8Lfd3kkVskYuzMAWH1Y/sKo/DMWEliKEoyvmBJt5hYg+24oPqYVmoPA8c02HildcrOgYre9j11qdQFFFFAUUUUBRRRQFFFFAUUUXoCisXoNBmisGigrn2g4DxsDIglERupDG+9/h01uRcVy7D8ROISZYwiIiZddb21yGw0CgdtzV9+1eeWPCxvFa6yak9PK1jb3rmXCrQmBcxKuS7Mfhzm5sx6jQNQR+MY2N4/EcZmc5IrMbhV0Lm2hub79gOleuWFKFxGqXdx55blQN7EDfroLV45r4TmMeJhYFGGUrqMjC5IBG4JvTzBcJ+84RGRAW0zgGzFewPQ270C7jfM+IiZhDPLOEuHKIgjX0Bt02sO1LcLxbF4qN/KrRsbNIyrmv2uoubeoqXjeUzG8bQo0+VyBGNL72MlxZelyN+lPeXuDNhYpDJlzaJeO9jbc3b4tfKDagrPF+Pyqq4PIrNoS1rn6XAv6m9qrOIJSXW5CnZmU6+hB/barrzjg1PEFzjyzxLqALg21APS9UvGQlZLBCo+FUJBOX1IHWg+n+TscJsDh5FUqDGosbEiwsdRvqKc0m5RxEb4LDtFonhKAO1hYj63pwKDNFeb1kUGaKxWaAooooCiiigxeiiigKKwazQFFFFBXefsOr8PnDHL5Lg32YHy/rpXABP4QRSCWYMNGJAF9P1vtqBX0jxzhv3iCSG9s62B7HcH6iuA8VwiZc034bqZEyA/wDdTS9uxva3W96DTgeLNIojK2VGZ7t+Yk2Atv8ArTvg/NBwb5HH4bkk7aN29hrS/Ccs+IkbBgHUrYKdL77X9D+lNcJgPHiMbo3iXJkZiAB7a79h6UFlWWOYDFNoFU5QbDTuRfW/rSifnGAZ4maMeGFJ8Qt5762UjQAbX1pDj8TJ4ccMRZ0dgq9CQvf5/tUqflyIBfvWUm+hJsBHlJYk9b73Ppag2c8oPu+GxAYHILAghrltVt37elVPBYorjA2KiE0aOA0dwLi1/Kep2IHvXqHhmF+8InjSSRbqpJsNDoOn011FScdw8ROxDB0IsCwIYlfy+jDvQfRHA5Ymw8Rw4AiKgoALAL2tU69VX7MQ44ZB4l72JF98pJy/pVpvQZoFFFBmiisUGaKKKDNFFFBisUGigKKwaKAFZvWK0YzHJEheV1jRd2YgAfM0CXn7jzYPASzJ8YsqnszGwPyvXzzBM2JcrfV3z+bWxGrMTvdj0rs/H/tC4dPDJGwknjG5VSFLDUKrGxJ66DT51zePh6JPIRe5YG1wSFNmVQeotrfuKDzwOGSKXP8AEFurDUqrEE3AvYX2HanmO4VIWKxLrlDv31AzC/8ANb6gmtPEG8JM0gyiWxuLAhxp+oNMeG49bA2Pnckg30T4EW99zqflQJOK8UjLqLhFjBBVRY2AGo6WI071C4ZhcRjZWkLDwxdVI+EL+Ww11y2HetuP5LQu7ahcxC9cxv0PfparHwbj6QRZMuirfYWudFzH3oEy8qZA/iosi7hrm6nuP6v2pJxaR2bwiLlWspNtQPMCbbN69b10HjPMEQKqCG8RW+ZsMo+p0tVF4rhFLK73Q+UNbcWFi3yPX0NB3jlHignwcMgKklFDBLWDAai3T2pyDXy5y9zdisDKGjex1up+CSx1Vl/m7Ea133krnmDiUJeO6yJYSRndT/dfWgs1FYBrN6DIrFqKzQFFYrNBmisCigwaKzWKDFeWaoHGuPw4RQ0z5cxso3Zm7KBqf7VzbiHM83EJHjzNHhUGZ1TRm6LEWGpLHe1BcOY+f4cP5Ivx5iNFU+VfV32A9BqapmJilxpEuLIcZvwoxpGhF7uQeijzEnfSvHD+AA6MuUsy3sNAt9EHbSpvH5BHh8QV0CKMPH6M3xMPe4HyoF3DMCksBkACo75Iha94UNyxO15HuS3oo6VvxnAlZTOv8WIhXB2ZRYgn3Ug3pxHwYR4OCIGwXw82mtjuO2571Ix0KxyKbDJN+E4PfdD+6/SgpXMeMjxURGZbJe3oR3pfwficUrG7GMjLcgAguthcDQaWv8zWrjPBFXEtGQbMxU+a1idVb66WOhpZj4niIjv5orhwECiy63upObQ/F1+VBeVwzGNlzfFuUFjofMVJ2uR121rbgzEY2fQZgpPoq/Cup0Ay3Pekq4xmigyqcjNkZLgNqTb5m9vetvFOIoq52IEYRrrYXvly7bHzWvY0GjCcNzTeKFyXGYC+utySBsBrYdqVcfxyCFFUZTHe5Ox0Ga3/ACtf3r1BxByhJIOXKpc6BeuoGpNremtV3mHiAaXItjHkXX2uSfctf9KBWAWhza+R7399P3tTHgnMU2BmXE4ZgpYWZSPKw6qR171u5bwqvkiY6YhZVGuz6FL/ADFrUrgwh/EiOjR3I/v7UH0TyB9pcPEVCNaLEDeMnRuuZD1HpuKuwr45wONaJwyEq1/KRoQw2a/fpX0B9mH2pLjlEGIIXEqNDpaUDqP6u4+nWg6MRRWM1ZBoM2oovRQZooooMVC4vxRMPC80hssalj3PYD1J0HvUyuc/ajxQs8eGVrKimeX/AMdI1I7ZvN8qCm4rHzYs4niExssf4cCX8qk7ixG4vv1NP+U+DmDCRrb8SY53J3+tKeMcMy4bB4caZiJGJ2Lb6/M1ePCAdBrZE9LdqCXhoQANtP8Ad6Qc5YRjEiR2u86k7WsATqD00qzR27/79a1YhAWRt8rfuCKAmw4MfeyjT2A/SofGsH4sEgFvhuN/iGo+dTzNcfMjT6VriYWseht8v/qg5/x/hy4jwZV08cZTfT8QAi+n9X71ExMCSvhpWUZcSphk9JV8uvrcU6eICKdAL/d5g6+gJDb+968c0cIWPBO0Z1jl8dSehJBIB6UHP8ZLPholdTmiDhQb6q6tchh0v39BSb/qsjxeFvmYkaG/m6X99TXRMdhkZ8Rh2/hzAMumxYZg317Ur5T5ckgZ2xMVkiDOHIBRgBpYg0FPd5VDxkkgWLb+2v6fSlzA+c3NgKsGBi8aR5CLeI7aG+uUE/uQKUiK5ZB+aRVP1oHfDcEckDA2tMFG/wAQCNtW3mtfB4mSgvcknoCLeb67fSrJyIFeEFkDf/tyEXF7WUWNvaqzxGVZ+KG+q5nHmGhsD6d6Cu8UjAkOTVXUMulrX1FSJDkMc0LZSuVtN1bv9a1cRw5RlQ2LKCNNu4/StnDQHBS3Q212t129aD6U+zzmscQwaynSRfJKP6wBr7EEGrOBXz39ivHTh8f4LGy4gFSL6eIvwn3O30r6DBoPVFFANB6ooFFB5rinMb+Ni8U+pLTrDv8AkBC29BvXanewv21riWCwjO0Tk/xcSZLAHZnLAXv2N6B1xYZsdEtyBGlx13IHb/b1YolbPfWxHyGu1VeWHNjZmLk5GiW3uR1HQA1aWT8Qb+ZT17Ht/poJAFhWjGY5QVBI19bfOt7JvvtVe47EPI/pl9jvr9KBl97CTFCfK6h199j+3616eWzt2yqdPexpFxLF5sMkwOsLAH/ibKR+oPyNSoscrFu5RibbaAHQ0Hn7oDiMQnR0Oh6n/TXjHDxME4P5sOCRtqt1/tWkYk/f07OvfW2QH96kRfwQBreKYa9bMdKCsMfwMHK1vPHkIG1121HWvPNPEPCwCoCT4lyfRR0A9a2cvYBp+HqsVs8UpZb7a2Nr+xpHzVP42Ijw6G+UpHe4tmBvIR+1Bp4ZB4aRK1tIXkN+7Np+gqu8vJ4mJUt8K+JK2/5UYg/W1XniWHU4idbmyIkY9rEmqvwzBKoxTKCFSCRAQdeikn5kUFn5IkEfCpJdRlaU6b3ygdapPCbnEQkmxJLE9Te+n0q38H4LJPwZooz5jJITra4HT/e1VsRlZoypFlcRjUflWxIPbMdaBbxhD94k/pLaE6jYDXretGE0UOdg1jfsd6ZRwK8uKz/kVm01Ga+mvWvHA4M8Mg9j313H1oPE8rQSxzx3urK6n+oa/wCivqnhPEFngjmXaRFYfMV8pKxdCralf0/zrXb/ALDuYPGwJw7Hz4Zsvrka5U/uKDpVArF69CgKzWKKBdx9yMJiCu4hkI98hrivLMoDYNbsGzpmBPp712Tm9yuAxRGhEEn/AMTXIuEw2kwuhsrRna2p2J96CyphrYrEtcizwnTpqNKfY6PQN/KQfkdDSOWUXxh2IePU9hY1YMwNx39KDDSDQbikvGUVrxXIz2sez7r9SLV7nnaJsragdbbqdvp3pTx3EFkOU2Jy/Qagj1oK3PjGjSWKX4ZAYyD+V9we+9QOSuMOzyLI9skcgJAtsLDWsc+47xHhliBLPYSADaZbDXtcftSTlg2fEMxFxGwOt/MzW0oOhwWGPgJOrZbEdsiU6wcGZFUWuWxCi4/qPXpVbhlvxJEH/bOuh/LkGlWXDaNGoto+I2vvr/mgqXLmNaHDThLZvCVhpppdGYeul6r/ACtAJOJRgDSO9yerbk/Wn3LmV0iUX/GXFRfRgVF+nWlfIkD4ebFNKpEkKuSDbRug+dBjimPI+8zAXvIbbdBb6elQsHGYsFiM27RxK3vJJmPvoBUeQNMkMK/FNJYqP6mJOnt+1MuIQZsNiCBlL4iFFvtpf9NaC0cqP4PChJ2WVgdN8xAqo4rCOq4MgAkmSUgb5b6uf6dxTri6GDA4fBBgZSwV8pBtqWa/pXjntlw0WHKsVl8JksLfwzbN9TYUFTwWKyYbEv1lJUbW79d6n8kREo9rAXGum9t/al/G/wAPC4eEbtd2Futu9beA8Vjijtcli2oA69NO1B45mwhSUyLs29hp7fSpPJHNTYHFLODdTpKgsLx9fmNxUjivGEChWzMDrawFj1FVqZEBDJf/AMgRe/6UH1zg8WsqLJGcyOAynuDW+uJfYtz5lcYGX4WJMJ/lbqh9DuK7YDQehRQKKBVzTGWwWJA3MMgH/pNcb4acs2HsSbmO4t6greu54yEPG6n8ysPqCK4ZwuMCXD7jzqtvUGwv32OlBYJdUx5F99+tggrbxTjDxSRPc5CASLHtWyJCIcYerPJv6ADWl/MOrJHoDkXQb6a0FiKriUvqT0PY+vprVN4neJ8si+b8t72I1Fx3qZw7jLxMFVSwIFwAb3vvYHSnXG8XBJEi4xCiubK2vlO+41F+9BzSDiQ8Z0sAHGZd7BtQ2nc6Uq5TwpkxMaW/izKTp+VST9Ka838vSYV1xMTCWDNcMD8I0ADAdwTqN6OUgFnlxJN44IWa5FvO3wpr1uSaB3wjEE8Qkcfm8Uj2MyjvvYVYOF4gnFFGGqT4gf8AiVVhb61RcDNZs4upWBXN7fmlB363HWrlxOeODGRzEkJKGckXIAsqhiB00FzQVmHFeHDhnXTLiZbi+21/70/5zw0eHw2IkT48QVVvUkWH9qrQwAfhjOWsq4lmPoraHX50x52x/wCBhFP8qSt8lH+KBRwDA2xufdcNAzdNHylV/W5pvwWBDh3WYF43Je2uhSxBB6bVq5a4U8nDcXMoLSTk5QLXKr0H61H5g4sEhjgw6sRKq2JPnYn8pHTW9x6UBythTi8bLO/wISxvsD0/T9jSLmHHtjcfkUllZgB/wX9u9WPjTf8AT+Hrh0/jz6tprlPxG/6fWqVwTEFGkkUZmCEAW76XHyoPfGpGxGLKItyLIgHW1tb1ZJuCwYKG0jXY/EbWudNB6fvS7lXLBDLiXtnBCqG7H4j7nalOLxj4lzIwAA0ufhUe3Vj0FBuxfFAdIUWJNfMwBzD51AGKtoHcj00F/nepjcMPlIVj/VJYD5JWpsLGpOeRmbqEH99hQa34k3iJIi5HWxBB1uNjpXevsp+0RuIK8WIyiaMAggWzp3tfcHtXz7LFqSqHKSdz/emnAWmhcYmAmMwsPNfQsdkuPiv2oPrIGiqfyH9okWPQIxVMQNGj1sSNyhO49KKC4GuHYqNY8aIyRdMba56KSWAv867jXGPtEw/gcURtFWSWGQep1VvpYfWgdLhiuAa9wWzX7hmbf/e9Y4hy200viB7aZSD2HUfLpUnj+IJiUXtndPpcMf2qNjePspCouZjsALk+w70DLh/CkhFlAva2a29VXmTgk5ctNjo0TUquWxUdgOtTeJ8QeNb4mYpc6RQ/H7Fv8UvGDmku8aR4SPcyzeeQjuc18vzoK2cThMOCv3+ea4IaOOMANf8A5XHU0v4ng0OEz4ZpCjSqHSUAPcr5SpBsVt071M4mqyN+HLPiiL5pFjj8MezEC9R8RwmZQAylIkbPYKoubaE5TqelB6iUCPGkAARwQpcXsDmvt1OhHyq24KMTrhVezr4MyMCN7W0+hFVnl/hryYXFDVWlmRbE2a3Qkdrk1YuGPGkwiRrjDxyBnN9ZCLufYWAoFHJHFgMO2GYah/hYfFG2hHuCBUHmpmnxUiR9csC21AUWzH0G21aWi8KLD4lNZVzSMR1UN5Rb2v8AWrHydwfXPJ/EceKddEjJuoP9THX2WgseJlTh+BVVIBjQIo7v3t76mqHyXhvEmlxuIa6QAkHoW6n5D+1eedOYPvMrKpPgxAgkW8x2IF+rHT2qJxrFskMPD49AVDzMNmZvNYegGnyoFXH+MtiZGnY2zkrGD+VBub+xrZwbhBZGKmxyb5rXudLfIbUuxpznyfAtkS/6/wCaeYvE+DAEC3kksFt06AixoF+MxhksHJMcRt/ye231617GDZUEjZSBciM3yjpoR19a1JCA+W/4cO/q/U/2qP8AemxDHMbRrcnsB/mgazcdR4bIhzAHNGxuANLOj723uDW3g/Cmkmg8AmIFQ8mzBHBy3AOnm0YCovLOFEkyD8r51sdj6E+oIq7YblzwASCVGlrhgRY6XYAg9gaChcT4dknljlkJKuczEb32YgdxUni04TD4aKNtg0j2/nY2v72AFPOO4iPO8ptIwFmIvcEaC/lpNw2Bp3LrkAt+Jn2VR1vtfsKCV9m8/wD/AFMIpA0lGo72P60V7+z0qOLYULrac2I2K2NjRQfTlc2+23hqnCQzjR4ZkAP9LGxH1savWJ41DGcruAR01v8AtVL+0zjeFxGAngWZPFCh1XXVlIa229gaBFxPi4aHDG+rpntvra23vpWn7191DBRnxTBVHoTso0sOt/akfIfG1kRY2QPND/CZr2C9b27b035X/H4hLKbERAnv5zoDr6XoHnL3Lfg/iTHxZjqWbXL1so6U2xsZcFMobNuGF1Frbj+1eeIcVWOLN1N7D5HX20rU2OGHiUnM0kuoXck6bdt6DZ93SBPNlA+Wvy/YClU/LsmIJYsYIiDlUWzt1NzqFF9utT3JzLnIaUnyIbEJfc+p9aqHMnMcuLk+7YUkR/CzjymRh8QBPwxqNzQU7mOSJJzHh2uF0eXzG73PlW29u+1Z5Zwc0shjw813kzB82ZVC9bnc37CpvDeXYnLsMzxoGCZBYzSjQBV3EYPXc2verngOGYaOJFt4cmUXJFjmO+t9r6fKgj4TlySDKGiEvhooTLYrcfmbNYkg6hahYtJIMNiMMl0kdgVdlsWRvjA1Oi6gemteOYcDxDDkyRYhmi1vZfMgtvbW49RtS+PmmOWGSPEM8gKExy+XOpy6rcaab300oEXDbSeVQTHEQF/rmY2zHvYdK9c1SFcRKhs0xyxjLqqKANiN2ve/avPDuMrh4BkUiYfw7gFbm4aS/wDMBsPWvHLeAKyZnW7toNja+p67m1Av4ZGHmjUDyobe7DfWnMa+Ji2b8kAyi9viOh/0V6gwEyTh2hKxgMqqCurHTXXrUdYpPu7BU80khYm6i3Swa/a+lAhnIMmQG65iSdi2tzepGJfw4soDK0hDG+g8O3lt3H+Keclcvs2ItLGCsiNlJsfMNbjXQ02+0Pgqwwq2Q3vlUm3l/pFm0HXWgrPL6MDG40Kykag9VU++tdTx2KlEYuiAE2uJD8tCt6pZwJuhkysWjik000HlPXerpjifDQIXsbW823pb260HOOMyuZcQLBR7npb01pbwdVaORZJDHHdSbAlmaxyoF2N/WmnG4XE0zE38upJ6n20+VJcDJkR9Lk2y6n4v5rdSOlA++z8g8XwthYeKLD0saK3/AGe8LlXimEZgf4ovqOx6UUHRvtAxBM0kcUgWYr5RezHQaDtXPeIQbizWIzeYefOLZgDuT1v1FdY5i4JFNiHLqM42b8wFh1ql8aKRgpOBIAv4cotf0JtqbfzDTvQVblKcRTYgjbwzlv2vcae1NuVuKCDD4pr2zBG6bk5dNe1IcRgWjmdW1MsV1ykHN/xYaa1pxCkQgEEZlysO9tjag6LzJiQZsPB+V0UDtfMhP/tqdBjgfExbai5ihFtlGha39RBN+1UtOZlfBq7rmnhRkWS500y3AvqbWN6bYziS+LhMML5WjjCnW2b8w9TbrQTeJ4ow4Z3ZznxAJLdRHpmt23sPekPB48mDxEx8rSFYUH8sdsxC6/E3U9b1r+1DHfjeAjBcqhSCbDKLEj5m30quwcWbwDH4imzZwNrkAA/UUF45Mx5kWORFGSNTGQvxEnW9ugtU/mrF4LEkRTzGNl+Ei6lSfW1ia5fw/icsDXwzlAfNYnTNtbT9KnYheI4keZXfNqLqaCycV4liMFHfD4lcRGdAWILrp9DVemxC4hRLJFJETo0sSWQm35gBlP6GpvDeQZ1ZTiY7lj5VNspI/mA+tqvH/TGVVWacrpl8OPKNP5QoGv060HM4uANLI0SMHNsysBoT036Gp/LuAlWRlICuhIYMBdX2W/pV0wvA0WRXguqD4zZEup2sSdRevHOPDlBXF4fK0kVjMFIOeLvpuQP0NAh4qszHIdbEZRGHAOhBIbr2t86izQ4c4cL4pilQ+dJFYMx6jL0JNulhV04NxFJ1jfQhBZVFr3Nso01zDa3+KgcX4sqFHhiXyu5vKUbMx+IkG7ZvXpQKuVZkg8MmQHJKFA0IyFSL367gaWtasfatxJXiijDA+YmwPpTBOO4XFRPhmVsN4hLAkDKJL5iVbbfp71S24YExF8QyuijMhtdXsRlBAvYHU/Kgm4SZpJVaJCyRQiOQ30FyLn1sdbU+PHPu/kJVysvhW1v3DdRlPaksOIkWKZ4rwQyspYZATl2NjppfYWPvWnm7gEuHCSpIZFfKSSpGVgNGPTUaCgS8S4kX8W+mZyLDbrfU7a9KY8l8KikzNPfKPhUXue+v+KX8u8B+9SFWbIiguzfP4bnS5p3j8TFg8bGYHBjVV0BuBbS19rm1zQMuQeIMOJQQuNBNZWO9srZQR1uOtFaeTMcs/G4JCRrJ5R/MbN+16xQdV49gZmxDFVYobflYjpfQfF7Go83BwY3XwZGLqVZ2jJZgdLegHQDTSiigrf8A+OOcOIZMHMWiuImSM/LXoO9Vzi/ImOIOWCVxYaWOn/Enb2oooE8fIXEbFfuk9m3uvy1saZ4nljHskDDCTrLBYXyk5rWsQflRRQPeMcnzY15JWgnieSNPK0Z8sq63B6hqrvBvs7xTMBNhJFUalihOnUADc9qKKC6cC5KCsJJcM4yn8OLwyQotbO5/Mx7bCrRM5VdIptBssTfTQUUUGmZWkGkMwI1F4nGtV3EYDFI34eGnufiZVIY63s0jaj2UViigiHhGJ1zYNze+vgs7e5Zm1pi0uOsAMPPsf+zGB7ZaKKCu4TlXGxP+BDPGrPmuYwMjb3sDYruLVI4gvGA5H3RZLAWlWBfrrrfvRRQJk5S4rPIJJopQUN1uo09gARV54HwTER2MwZ7dsMt//VlG1FFAg4/yrjHWWNMPO6vKWS5IVVJv8PSxvRxjhfE3gMX3Z7kBWKC4Ki3cdba0UUFRfkHHlSoweIte4uNATv1tTrgn2Uz3H3iOVR2CEn6g1iig6By7ybDh5omjwzKwcEuyG4FjrmO1FFFB/9k="/>
          <p:cNvSpPr>
            <a:spLocks noChangeAspect="1" noChangeArrowheads="1"/>
          </p:cNvSpPr>
          <p:nvPr/>
        </p:nvSpPr>
        <p:spPr bwMode="auto">
          <a:xfrm>
            <a:off x="0" y="-995363"/>
            <a:ext cx="1752600" cy="20574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030" name="AutoShape 6" descr="data:image/jpeg;base64,/9j/4AAQSkZJRgABAQAAAQABAAD/2wCEAAkGBhQSERUUEhQWFBUVGBkZGBgYGBcfGhoXIB0cHBoYGxgcHCcgGx0kHBwcHy8gJCcqLCwsGh4xNTAqNSYrLCkBCQoKBQUFDQUFDSkYEhgpKSkpKSkpKSkpKSkpKSkpKSkpKSkpKSkpKSkpKSkpKSkpKSkpKSkpKSkpKSkpKSkpKf/AABEIANgAuAMBIgACEQEDEQH/xAAcAAACAgMBAQAAAAAAAAAAAAAABQQGAQMHAgj/xAA+EAACAQIEBAQDBgYBAwQDAAABAgMAEQQSITEFBkFREyJhcTKBkQcUI0KhsTNSYsHR8HIVQ4KSorLxFiQl/8QAFAEBAAAAAAAAAAAAAAAAAAAAAP/EABQRAQAAAAAAAAAAAAAAAAAAAAD/2gAMAwEAAhEDEQA/AO40UUUBRRRQFFFFAUVi9RcfxKOEAyNlDMFG+rHYACglXqBxfjkOGTPM4QbC5FyewHWqPJz+MVI8aloVUsq7h2tobgAgC/W+gqm8ycIsucSK+Tu1/M50UsTcnrc7UHSMf9pUMcmQRSNceVvKFc9lN9azy19oS4pwhheI3KNcg5XGuU9rjY1z3DrGcIIxKDKhLZ1zhBb4rMw1O4uN628RwuJhUvHKjKVzsUOVyts2t9jY770Hbb0A1878J59xUUiSRuWiDZjFncki9jmzf29K7JybzrHj1ayGKRLZkYgmx2II3Gh9qCy0UUUBRRRQFFFFAVgVmigxRWaKAooooCiiigKKKKDy9cT4lx5scJGmZg0b+VRsLkgLbXYHeuu8e4sMNCZCCxuAqj8zE2UemvWuIcSwbRy4iaLIR5TnvcIDbOIwexa+Y7WNqDfxbhSLiIwjnwp/NuUKj8wJ6re/vtWniOGjwUMhLnNLcopI266dbjTvqK1SRsYo5MQREy/iRKbX8JRYBtDqxuw9h3qHipTi8TE7XBCqCCRottTfUD96BvgeJyRQ/djEEmGt3JPlZgSTboVFrjvTPEHGIQ74RWITKz5kYEnXNbr2tbarJwrHKqJaJrqoXOFuLe5ObL12pdx/jfiDyG6qdxlIDdjZswv6i1BzbG8JmjPiiMRBGawJ3BubBd7CvfI+Kn+/4fw3teRVvcjRjqh01Fs1Wri8Lfd3kkVskYuzMAWH1Y/sKo/DMWEliKEoyvmBJt5hYg+24oPqYVmoPA8c02HildcrOgYre9j11qdQFFFFAUUUUBRRRQFFFFAUUUXoCisXoNBmisGigrn2g4DxsDIglERupDG+9/h01uRcVy7D8ROISZYwiIiZddb21yGw0CgdtzV9+1eeWPCxvFa6yak9PK1jb3rmXCrQmBcxKuS7Mfhzm5sx6jQNQR+MY2N4/EcZmc5IrMbhV0Lm2hub79gOleuWFKFxGqXdx55blQN7EDfroLV45r4TmMeJhYFGGUrqMjC5IBG4JvTzBcJ+84RGRAW0zgGzFewPQ270C7jfM+IiZhDPLOEuHKIgjX0Bt02sO1LcLxbF4qN/KrRsbNIyrmv2uoubeoqXjeUzG8bQo0+VyBGNL72MlxZelyN+lPeXuDNhYpDJlzaJeO9jbc3b4tfKDagrPF+Pyqq4PIrNoS1rn6XAv6m9qrOIJSXW5CnZmU6+hB/barrzjg1PEFzjyzxLqALg21APS9UvGQlZLBCo+FUJBOX1IHWg+n+TscJsDh5FUqDGosbEiwsdRvqKc0m5RxEb4LDtFonhKAO1hYj63pwKDNFeb1kUGaKxWaAooooCiiigxeiiigKKwazQFFFFBXefsOr8PnDHL5Lg32YHy/rpXABP4QRSCWYMNGJAF9P1vtqBX0jxzhv3iCSG9s62B7HcH6iuA8VwiZc034bqZEyA/wDdTS9uxva3W96DTgeLNIojK2VGZ7t+Yk2Atv8ArTvg/NBwb5HH4bkk7aN29hrS/Ccs+IkbBgHUrYKdL77X9D+lNcJgPHiMbo3iXJkZiAB7a79h6UFlWWOYDFNoFU5QbDTuRfW/rSifnGAZ4maMeGFJ8Qt5762UjQAbX1pDj8TJ4ccMRZ0dgq9CQvf5/tUqflyIBfvWUm+hJsBHlJYk9b73Ppag2c8oPu+GxAYHILAghrltVt37elVPBYorjA2KiE0aOA0dwLi1/Kep2IHvXqHhmF+8InjSSRbqpJsNDoOn011FScdw8ROxDB0IsCwIYlfy+jDvQfRHA5Ymw8Rw4AiKgoALAL2tU69VX7MQ44ZB4l72JF98pJy/pVpvQZoFFFBmiisUGaKKKDNFFFBisUGigKKwaKAFZvWK0YzHJEheV1jRd2YgAfM0CXn7jzYPASzJ8YsqnszGwPyvXzzBM2JcrfV3z+bWxGrMTvdj0rs/H/tC4dPDJGwknjG5VSFLDUKrGxJ66DT51zePh6JPIRe5YG1wSFNmVQeotrfuKDzwOGSKXP8AEFurDUqrEE3AvYX2HanmO4VIWKxLrlDv31AzC/8ANb6gmtPEG8JM0gyiWxuLAhxp+oNMeG49bA2Pnckg30T4EW99zqflQJOK8UjLqLhFjBBVRY2AGo6WI071C4ZhcRjZWkLDwxdVI+EL+Ww11y2HetuP5LQu7ahcxC9cxv0PfparHwbj6QRZMuirfYWudFzH3oEy8qZA/iosi7hrm6nuP6v2pJxaR2bwiLlWspNtQPMCbbN69b10HjPMEQKqCG8RW+ZsMo+p0tVF4rhFLK73Q+UNbcWFi3yPX0NB3jlHignwcMgKklFDBLWDAai3T2pyDXy5y9zdisDKGjex1up+CSx1Vl/m7Ea133krnmDiUJeO6yJYSRndT/dfWgs1FYBrN6DIrFqKzQFFYrNBmisCigwaKzWKDFeWaoHGuPw4RQ0z5cxso3Zm7KBqf7VzbiHM83EJHjzNHhUGZ1TRm6LEWGpLHe1BcOY+f4cP5Ivx5iNFU+VfV32A9BqapmJilxpEuLIcZvwoxpGhF7uQeijzEnfSvHD+AA6MuUsy3sNAt9EHbSpvH5BHh8QV0CKMPH6M3xMPe4HyoF3DMCksBkACo75Iha94UNyxO15HuS3oo6VvxnAlZTOv8WIhXB2ZRYgn3Ug3pxHwYR4OCIGwXw82mtjuO2571Ix0KxyKbDJN+E4PfdD+6/SgpXMeMjxURGZbJe3oR3pfwficUrG7GMjLcgAguthcDQaWv8zWrjPBFXEtGQbMxU+a1idVb66WOhpZj4niIjv5orhwECiy63upObQ/F1+VBeVwzGNlzfFuUFjofMVJ2uR121rbgzEY2fQZgpPoq/Cup0Ay3Pekq4xmigyqcjNkZLgNqTb5m9vetvFOIoq52IEYRrrYXvly7bHzWvY0GjCcNzTeKFyXGYC+utySBsBrYdqVcfxyCFFUZTHe5Ox0Ga3/ACtf3r1BxByhJIOXKpc6BeuoGpNremtV3mHiAaXItjHkXX2uSfctf9KBWAWhza+R7399P3tTHgnMU2BmXE4ZgpYWZSPKw6qR171u5bwqvkiY6YhZVGuz6FL/ADFrUrgwh/EiOjR3I/v7UH0TyB9pcPEVCNaLEDeMnRuuZD1HpuKuwr45wONaJwyEq1/KRoQw2a/fpX0B9mH2pLjlEGIIXEqNDpaUDqP6u4+nWg6MRRWM1ZBoM2oovRQZooooMVC4vxRMPC80hssalj3PYD1J0HvUyuc/ajxQs8eGVrKimeX/AMdI1I7ZvN8qCm4rHzYs4niExssf4cCX8qk7ixG4vv1NP+U+DmDCRrb8SY53J3+tKeMcMy4bB4caZiJGJ2Lb6/M1ePCAdBrZE9LdqCXhoQANtP8Ad6Qc5YRjEiR2u86k7WsATqD00qzR27/79a1YhAWRt8rfuCKAmw4MfeyjT2A/SofGsH4sEgFvhuN/iGo+dTzNcfMjT6VriYWseht8v/qg5/x/hy4jwZV08cZTfT8QAi+n9X71ExMCSvhpWUZcSphk9JV8uvrcU6eICKdAL/d5g6+gJDb+968c0cIWPBO0Z1jl8dSehJBIB6UHP8ZLPholdTmiDhQb6q6tchh0v39BSb/qsjxeFvmYkaG/m6X99TXRMdhkZ8Rh2/hzAMumxYZg317Ur5T5ckgZ2xMVkiDOHIBRgBpYg0FPd5VDxkkgWLb+2v6fSlzA+c3NgKsGBi8aR5CLeI7aG+uUE/uQKUiK5ZB+aRVP1oHfDcEckDA2tMFG/wAQCNtW3mtfB4mSgvcknoCLeb67fSrJyIFeEFkDf/tyEXF7WUWNvaqzxGVZ+KG+q5nHmGhsD6d6Cu8UjAkOTVXUMulrX1FSJDkMc0LZSuVtN1bv9a1cRw5RlQ2LKCNNu4/StnDQHBS3Q212t129aD6U+zzmscQwaynSRfJKP6wBr7EEGrOBXz39ivHTh8f4LGy4gFSL6eIvwn3O30r6DBoPVFFANB6ooFFB5rinMb+Ni8U+pLTrDv8AkBC29BvXanewv21riWCwjO0Tk/xcSZLAHZnLAXv2N6B1xYZsdEtyBGlx13IHb/b1YolbPfWxHyGu1VeWHNjZmLk5GiW3uR1HQA1aWT8Qb+ZT17Ht/poJAFhWjGY5QVBI19bfOt7JvvtVe47EPI/pl9jvr9KBl97CTFCfK6h199j+3616eWzt2yqdPexpFxLF5sMkwOsLAH/ibKR+oPyNSoscrFu5RibbaAHQ0Hn7oDiMQnR0Oh6n/TXjHDxME4P5sOCRtqt1/tWkYk/f07OvfW2QH96kRfwQBreKYa9bMdKCsMfwMHK1vPHkIG1121HWvPNPEPCwCoCT4lyfRR0A9a2cvYBp+HqsVs8UpZb7a2Nr+xpHzVP42Ijw6G+UpHe4tmBvIR+1Bp4ZB4aRK1tIXkN+7Np+gqu8vJ4mJUt8K+JK2/5UYg/W1XniWHU4idbmyIkY9rEmqvwzBKoxTKCFSCRAQdeikn5kUFn5IkEfCpJdRlaU6b3ygdapPCbnEQkmxJLE9Te+n0q38H4LJPwZooz5jJITra4HT/e1VsRlZoypFlcRjUflWxIPbMdaBbxhD94k/pLaE6jYDXretGE0UOdg1jfsd6ZRwK8uKz/kVm01Ga+mvWvHA4M8Mg9j313H1oPE8rQSxzx3urK6n+oa/wCivqnhPEFngjmXaRFYfMV8pKxdCralf0/zrXb/ALDuYPGwJw7Hz4Zsvrka5U/uKDpVArF69CgKzWKKBdx9yMJiCu4hkI98hrivLMoDYNbsGzpmBPp712Tm9yuAxRGhEEn/AMTXIuEw2kwuhsrRna2p2J96CyphrYrEtcizwnTpqNKfY6PQN/KQfkdDSOWUXxh2IePU9hY1YMwNx39KDDSDQbikvGUVrxXIz2sez7r9SLV7nnaJsragdbbqdvp3pTx3EFkOU2Jy/Qagj1oK3PjGjSWKX4ZAYyD+V9we+9QOSuMOzyLI9skcgJAtsLDWsc+47xHhliBLPYSADaZbDXtcftSTlg2fEMxFxGwOt/MzW0oOhwWGPgJOrZbEdsiU6wcGZFUWuWxCi4/qPXpVbhlvxJEH/bOuh/LkGlWXDaNGoto+I2vvr/mgqXLmNaHDThLZvCVhpppdGYeul6r/ACtAJOJRgDSO9yerbk/Wn3LmV0iUX/GXFRfRgVF+nWlfIkD4ebFNKpEkKuSDbRug+dBjimPI+8zAXvIbbdBb6elQsHGYsFiM27RxK3vJJmPvoBUeQNMkMK/FNJYqP6mJOnt+1MuIQZsNiCBlL4iFFvtpf9NaC0cqP4PChJ2WVgdN8xAqo4rCOq4MgAkmSUgb5b6uf6dxTri6GDA4fBBgZSwV8pBtqWa/pXjntlw0WHKsVl8JksLfwzbN9TYUFTwWKyYbEv1lJUbW79d6n8kREo9rAXGum9t/al/G/wAPC4eEbtd2Futu9beA8Vjijtcli2oA69NO1B45mwhSUyLs29hp7fSpPJHNTYHFLODdTpKgsLx9fmNxUjivGEChWzMDrawFj1FVqZEBDJf/AMgRe/6UH1zg8WsqLJGcyOAynuDW+uJfYtz5lcYGX4WJMJ/lbqh9DuK7YDQehRQKKBVzTGWwWJA3MMgH/pNcb4acs2HsSbmO4t6greu54yEPG6n8ysPqCK4ZwuMCXD7jzqtvUGwv32OlBYJdUx5F99+tggrbxTjDxSRPc5CASLHtWyJCIcYerPJv6ADWl/MOrJHoDkXQb6a0FiKriUvqT0PY+vprVN4neJ8si+b8t72I1Fx3qZw7jLxMFVSwIFwAb3vvYHSnXG8XBJEi4xCiubK2vlO+41F+9BzSDiQ8Z0sAHGZd7BtQ2nc6Uq5TwpkxMaW/izKTp+VST9Ka838vSYV1xMTCWDNcMD8I0ADAdwTqN6OUgFnlxJN44IWa5FvO3wpr1uSaB3wjEE8Qkcfm8Uj2MyjvvYVYOF4gnFFGGqT4gf8AiVVhb61RcDNZs4upWBXN7fmlB363HWrlxOeODGRzEkJKGckXIAsqhiB00FzQVmHFeHDhnXTLiZbi+21/70/5zw0eHw2IkT48QVVvUkWH9qrQwAfhjOWsq4lmPoraHX50x52x/wCBhFP8qSt8lH+KBRwDA2xufdcNAzdNHylV/W5pvwWBDh3WYF43Je2uhSxBB6bVq5a4U8nDcXMoLSTk5QLXKr0H61H5g4sEhjgw6sRKq2JPnYn8pHTW9x6UBythTi8bLO/wISxvsD0/T9jSLmHHtjcfkUllZgB/wX9u9WPjTf8AT+Hrh0/jz6tprlPxG/6fWqVwTEFGkkUZmCEAW76XHyoPfGpGxGLKItyLIgHW1tb1ZJuCwYKG0jXY/EbWudNB6fvS7lXLBDLiXtnBCqG7H4j7nalOLxj4lzIwAA0ufhUe3Vj0FBuxfFAdIUWJNfMwBzD51AGKtoHcj00F/nepjcMPlIVj/VJYD5JWpsLGpOeRmbqEH99hQa34k3iJIi5HWxBB1uNjpXevsp+0RuIK8WIyiaMAggWzp3tfcHtXz7LFqSqHKSdz/emnAWmhcYmAmMwsPNfQsdkuPiv2oPrIGiqfyH9okWPQIxVMQNGj1sSNyhO49KKC4GuHYqNY8aIyRdMba56KSWAv867jXGPtEw/gcURtFWSWGQep1VvpYfWgdLhiuAa9wWzX7hmbf/e9Y4hy200viB7aZSD2HUfLpUnj+IJiUXtndPpcMf2qNjePspCouZjsALk+w70DLh/CkhFlAva2a29VXmTgk5ctNjo0TUquWxUdgOtTeJ8QeNb4mYpc6RQ/H7Fv8UvGDmku8aR4SPcyzeeQjuc18vzoK2cThMOCv3+ea4IaOOMANf8A5XHU0v4ng0OEz4ZpCjSqHSUAPcr5SpBsVt071M4mqyN+HLPiiL5pFjj8MezEC9R8RwmZQAylIkbPYKoubaE5TqelB6iUCPGkAARwQpcXsDmvt1OhHyq24KMTrhVezr4MyMCN7W0+hFVnl/hryYXFDVWlmRbE2a3Qkdrk1YuGPGkwiRrjDxyBnN9ZCLufYWAoFHJHFgMO2GYah/hYfFG2hHuCBUHmpmnxUiR9csC21AUWzH0G21aWi8KLD4lNZVzSMR1UN5Rb2v8AWrHydwfXPJ/EceKddEjJuoP9THX2WgseJlTh+BVVIBjQIo7v3t76mqHyXhvEmlxuIa6QAkHoW6n5D+1eedOYPvMrKpPgxAgkW8x2IF+rHT2qJxrFskMPD49AVDzMNmZvNYegGnyoFXH+MtiZGnY2zkrGD+VBub+xrZwbhBZGKmxyb5rXudLfIbUuxpznyfAtkS/6/wCaeYvE+DAEC3kksFt06AixoF+MxhksHJMcRt/ye231617GDZUEjZSBciM3yjpoR19a1JCA+W/4cO/q/U/2qP8AemxDHMbRrcnsB/mgazcdR4bIhzAHNGxuANLOj723uDW3g/Cmkmg8AmIFQ8mzBHBy3AOnm0YCovLOFEkyD8r51sdj6E+oIq7YblzwASCVGlrhgRY6XYAg9gaChcT4dknljlkJKuczEb32YgdxUni04TD4aKNtg0j2/nY2v72AFPOO4iPO8ptIwFmIvcEaC/lpNw2Bp3LrkAt+Jn2VR1vtfsKCV9m8/wD/AFMIpA0lGo72P60V7+z0qOLYULrac2I2K2NjRQfTlc2+23hqnCQzjR4ZkAP9LGxH1savWJ41DGcruAR01v8AtVL+0zjeFxGAngWZPFCh1XXVlIa229gaBFxPi4aHDG+rpntvra23vpWn7191DBRnxTBVHoTso0sOt/akfIfG1kRY2QPND/CZr2C9b27b035X/H4hLKbERAnv5zoDr6XoHnL3Lfg/iTHxZjqWbXL1so6U2xsZcFMobNuGF1Frbj+1eeIcVWOLN1N7D5HX20rU2OGHiUnM0kuoXck6bdt6DZ93SBPNlA+Wvy/YClU/LsmIJYsYIiDlUWzt1NzqFF9utT3JzLnIaUnyIbEJfc+p9aqHMnMcuLk+7YUkR/CzjymRh8QBPwxqNzQU7mOSJJzHh2uF0eXzG73PlW29u+1Z5Zwc0shjw813kzB82ZVC9bnc37CpvDeXYnLsMzxoGCZBYzSjQBV3EYPXc2verngOGYaOJFt4cmUXJFjmO+t9r6fKgj4TlySDKGiEvhooTLYrcfmbNYkg6hahYtJIMNiMMl0kdgVdlsWRvjA1Oi6gemteOYcDxDDkyRYhmi1vZfMgtvbW49RtS+PmmOWGSPEM8gKExy+XOpy6rcaab300oEXDbSeVQTHEQF/rmY2zHvYdK9c1SFcRKhs0xyxjLqqKANiN2ve/avPDuMrh4BkUiYfw7gFbm4aS/wDMBsPWvHLeAKyZnW7toNja+p67m1Av4ZGHmjUDyobe7DfWnMa+Ji2b8kAyi9viOh/0V6gwEyTh2hKxgMqqCurHTXXrUdYpPu7BU80khYm6i3Swa/a+lAhnIMmQG65iSdi2tzepGJfw4soDK0hDG+g8O3lt3H+Keclcvs2ItLGCsiNlJsfMNbjXQ02+0Pgqwwq2Q3vlUm3l/pFm0HXWgrPL6MDG40Kykag9VU++tdTx2KlEYuiAE2uJD8tCt6pZwJuhkysWjik000HlPXerpjifDQIXsbW823pb260HOOMyuZcQLBR7npb01pbwdVaORZJDHHdSbAlmaxyoF2N/WmnG4XE0zE38upJ6n20+VJcDJkR9Lk2y6n4v5rdSOlA++z8g8XwthYeKLD0saK3/AGe8LlXimEZgf4ovqOx6UUHRvtAxBM0kcUgWYr5RezHQaDtXPeIQbizWIzeYefOLZgDuT1v1FdY5i4JFNiHLqM42b8wFh1ql8aKRgpOBIAv4cotf0JtqbfzDTvQVblKcRTYgjbwzlv2vcae1NuVuKCDD4pr2zBG6bk5dNe1IcRgWjmdW1MsV1ykHN/xYaa1pxCkQgEEZlysO9tjag6LzJiQZsPB+V0UDtfMhP/tqdBjgfExbai5ihFtlGha39RBN+1UtOZlfBq7rmnhRkWS500y3AvqbWN6bYziS+LhMML5WjjCnW2b8w9TbrQTeJ4ow4Z3ZznxAJLdRHpmt23sPekPB48mDxEx8rSFYUH8sdsxC6/E3U9b1r+1DHfjeAjBcqhSCbDKLEj5m30quwcWbwDH4imzZwNrkAA/UUF45Mx5kWORFGSNTGQvxEnW9ugtU/mrF4LEkRTzGNl+Ei6lSfW1ia5fw/icsDXwzlAfNYnTNtbT9KnYheI4keZXfNqLqaCycV4liMFHfD4lcRGdAWILrp9DVemxC4hRLJFJETo0sSWQm35gBlP6GpvDeQZ1ZTiY7lj5VNspI/mA+tqvH/TGVVWacrpl8OPKNP5QoGv060HM4uANLI0SMHNsysBoT036Gp/LuAlWRlICuhIYMBdX2W/pV0wvA0WRXguqD4zZEup2sSdRevHOPDlBXF4fK0kVjMFIOeLvpuQP0NAh4qszHIdbEZRGHAOhBIbr2t86izQ4c4cL4pilQ+dJFYMx6jL0JNulhV04NxFJ1jfQhBZVFr3Nso01zDa3+KgcX4sqFHhiXyu5vKUbMx+IkG7ZvXpQKuVZkg8MmQHJKFA0IyFSL367gaWtasfatxJXiijDA+YmwPpTBOO4XFRPhmVsN4hLAkDKJL5iVbbfp71S24YExF8QyuijMhtdXsRlBAvYHU/Kgm4SZpJVaJCyRQiOQ30FyLn1sdbU+PHPu/kJVysvhW1v3DdRlPaksOIkWKZ4rwQyspYZATl2NjppfYWPvWnm7gEuHCSpIZFfKSSpGVgNGPTUaCgS8S4kX8W+mZyLDbrfU7a9KY8l8KikzNPfKPhUXue+v+KX8u8B+9SFWbIiguzfP4bnS5p3j8TFg8bGYHBjVV0BuBbS19rm1zQMuQeIMOJQQuNBNZWO9srZQR1uOtFaeTMcs/G4JCRrJ5R/MbN+16xQdV49gZmxDFVYobflYjpfQfF7Go83BwY3XwZGLqVZ2jJZgdLegHQDTSiigrf8A+OOcOIZMHMWiuImSM/LXoO9Vzi/ImOIOWCVxYaWOn/Enb2oooE8fIXEbFfuk9m3uvy1saZ4nljHskDDCTrLBYXyk5rWsQflRRQPeMcnzY15JWgnieSNPK0Z8sq63B6hqrvBvs7xTMBNhJFUalihOnUADc9qKKC6cC5KCsJJcM4yn8OLwyQotbO5/Mx7bCrRM5VdIptBssTfTQUUUGmZWkGkMwI1F4nGtV3EYDFI34eGnufiZVIY63s0jaj2UViigiHhGJ1zYNze+vgs7e5Zm1pi0uOsAMPPsf+zGB7ZaKKCu4TlXGxP+BDPGrPmuYwMjb3sDYruLVI4gvGA5H3RZLAWlWBfrrrfvRRQJk5S4rPIJJopQUN1uo09gARV54HwTER2MwZ7dsMt//VlG1FFAg4/yrjHWWNMPO6vKWS5IVVJv8PSxvRxjhfE3gMX3Z7kBWKC4Ki3cdba0UUFRfkHHlSoweIte4uNATv1tTrgn2Uz3H3iOVR2CEn6g1iig6By7ybDh5omjwzKwcEuyG4FjrmO1FFFB/9k="/>
          <p:cNvSpPr>
            <a:spLocks noChangeAspect="1" noChangeArrowheads="1"/>
          </p:cNvSpPr>
          <p:nvPr/>
        </p:nvSpPr>
        <p:spPr bwMode="auto">
          <a:xfrm>
            <a:off x="0" y="-995363"/>
            <a:ext cx="1752600" cy="20574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032" name="AutoShape 8" descr="data:image/jpeg;base64,/9j/4AAQSkZJRgABAQAAAQABAAD/2wCEAAkGBhQSERUUEhQWFBUVGBkZGBgYGBcfGhoXIB0cHBoYGxgcHCcgGx0kHBwcHy8gJCcqLCwsGh4xNTAqNSYrLCkBCQoKBQUFDQUFDSkYEhgpKSkpKSkpKSkpKSkpKSkpKSkpKSkpKSkpKSkpKSkpKSkpKSkpKSkpKSkpKSkpKSkpKf/AABEIANgAuAMBIgACEQEDEQH/xAAcAAACAgMBAQAAAAAAAAAAAAAABQQGAQMHAgj/xAA+EAACAQIEBAQDBgYBAwQDAAABAgMAEQQSITEFBkFREyJhcTKBkQcUI0KhsTNSYsHR8HIVQ4KSorLxFiQl/8QAFAEBAAAAAAAAAAAAAAAAAAAAAP/EABQRAQAAAAAAAAAAAAAAAAAAAAD/2gAMAwEAAhEDEQA/AO40UUUBRRRQFFFFAUVi9RcfxKOEAyNlDMFG+rHYACglXqBxfjkOGTPM4QbC5FyewHWqPJz+MVI8aloVUsq7h2tobgAgC/W+gqm8ycIsucSK+Tu1/M50UsTcnrc7UHSMf9pUMcmQRSNceVvKFc9lN9azy19oS4pwhheI3KNcg5XGuU9rjY1z3DrGcIIxKDKhLZ1zhBb4rMw1O4uN628RwuJhUvHKjKVzsUOVyts2t9jY770Hbb0A1878J59xUUiSRuWiDZjFncki9jmzf29K7JybzrHj1ayGKRLZkYgmx2II3Gh9qCy0UUUBRRRQFFFFAVgVmigxRWaKAooooCiiigKKKKDy9cT4lx5scJGmZg0b+VRsLkgLbXYHeuu8e4sMNCZCCxuAqj8zE2UemvWuIcSwbRy4iaLIR5TnvcIDbOIwexa+Y7WNqDfxbhSLiIwjnwp/NuUKj8wJ6re/vtWniOGjwUMhLnNLcopI266dbjTvqK1SRsYo5MQREy/iRKbX8JRYBtDqxuw9h3qHipTi8TE7XBCqCCRottTfUD96BvgeJyRQ/djEEmGt3JPlZgSTboVFrjvTPEHGIQ74RWITKz5kYEnXNbr2tbarJwrHKqJaJrqoXOFuLe5ObL12pdx/jfiDyG6qdxlIDdjZswv6i1BzbG8JmjPiiMRBGawJ3BubBd7CvfI+Kn+/4fw3teRVvcjRjqh01Fs1Wri8Lfd3kkVskYuzMAWH1Y/sKo/DMWEliKEoyvmBJt5hYg+24oPqYVmoPA8c02HildcrOgYre9j11qdQFFFFAUUUUBRRRQFFFFAUUUXoCisXoNBmisGigrn2g4DxsDIglERupDG+9/h01uRcVy7D8ROISZYwiIiZddb21yGw0CgdtzV9+1eeWPCxvFa6yak9PK1jb3rmXCrQmBcxKuS7Mfhzm5sx6jQNQR+MY2N4/EcZmc5IrMbhV0Lm2hub79gOleuWFKFxGqXdx55blQN7EDfroLV45r4TmMeJhYFGGUrqMjC5IBG4JvTzBcJ+84RGRAW0zgGzFewPQ270C7jfM+IiZhDPLOEuHKIgjX0Bt02sO1LcLxbF4qN/KrRsbNIyrmv2uoubeoqXjeUzG8bQo0+VyBGNL72MlxZelyN+lPeXuDNhYpDJlzaJeO9jbc3b4tfKDagrPF+Pyqq4PIrNoS1rn6XAv6m9qrOIJSXW5CnZmU6+hB/barrzjg1PEFzjyzxLqALg21APS9UvGQlZLBCo+FUJBOX1IHWg+n+TscJsDh5FUqDGosbEiwsdRvqKc0m5RxEb4LDtFonhKAO1hYj63pwKDNFeb1kUGaKxWaAooooCiiigxeiiigKKwazQFFFFBXefsOr8PnDHL5Lg32YHy/rpXABP4QRSCWYMNGJAF9P1vtqBX0jxzhv3iCSG9s62B7HcH6iuA8VwiZc034bqZEyA/wDdTS9uxva3W96DTgeLNIojK2VGZ7t+Yk2Atv8ArTvg/NBwb5HH4bkk7aN29hrS/Ccs+IkbBgHUrYKdL77X9D+lNcJgPHiMbo3iXJkZiAB7a79h6UFlWWOYDFNoFU5QbDTuRfW/rSifnGAZ4maMeGFJ8Qt5762UjQAbX1pDj8TJ4ccMRZ0dgq9CQvf5/tUqflyIBfvWUm+hJsBHlJYk9b73Ppag2c8oPu+GxAYHILAghrltVt37elVPBYorjA2KiE0aOA0dwLi1/Kep2IHvXqHhmF+8InjSSRbqpJsNDoOn011FScdw8ROxDB0IsCwIYlfy+jDvQfRHA5Ymw8Rw4AiKgoALAL2tU69VX7MQ44ZB4l72JF98pJy/pVpvQZoFFFBmiisUGaKKKDNFFFBisUGigKKwaKAFZvWK0YzHJEheV1jRd2YgAfM0CXn7jzYPASzJ8YsqnszGwPyvXzzBM2JcrfV3z+bWxGrMTvdj0rs/H/tC4dPDJGwknjG5VSFLDUKrGxJ66DT51zePh6JPIRe5YG1wSFNmVQeotrfuKDzwOGSKXP8AEFurDUqrEE3AvYX2HanmO4VIWKxLrlDv31AzC/8ANb6gmtPEG8JM0gyiWxuLAhxp+oNMeG49bA2Pnckg30T4EW99zqflQJOK8UjLqLhFjBBVRY2AGo6WI071C4ZhcRjZWkLDwxdVI+EL+Ww11y2HetuP5LQu7ahcxC9cxv0PfparHwbj6QRZMuirfYWudFzH3oEy8qZA/iosi7hrm6nuP6v2pJxaR2bwiLlWspNtQPMCbbN69b10HjPMEQKqCG8RW+ZsMo+p0tVF4rhFLK73Q+UNbcWFi3yPX0NB3jlHignwcMgKklFDBLWDAai3T2pyDXy5y9zdisDKGjex1up+CSx1Vl/m7Ea133krnmDiUJeO6yJYSRndT/dfWgs1FYBrN6DIrFqKzQFFYrNBmisCigwaKzWKDFeWaoHGuPw4RQ0z5cxso3Zm7KBqf7VzbiHM83EJHjzNHhUGZ1TRm6LEWGpLHe1BcOY+f4cP5Ivx5iNFU+VfV32A9BqapmJilxpEuLIcZvwoxpGhF7uQeijzEnfSvHD+AA6MuUsy3sNAt9EHbSpvH5BHh8QV0CKMPH6M3xMPe4HyoF3DMCksBkACo75Iha94UNyxO15HuS3oo6VvxnAlZTOv8WIhXB2ZRYgn3Ug3pxHwYR4OCIGwXw82mtjuO2571Ix0KxyKbDJN+E4PfdD+6/SgpXMeMjxURGZbJe3oR3pfwficUrG7GMjLcgAguthcDQaWv8zWrjPBFXEtGQbMxU+a1idVb66WOhpZj4niIjv5orhwECiy63upObQ/F1+VBeVwzGNlzfFuUFjofMVJ2uR121rbgzEY2fQZgpPoq/Cup0Ay3Pekq4xmigyqcjNkZLgNqTb5m9vetvFOIoq52IEYRrrYXvly7bHzWvY0GjCcNzTeKFyXGYC+utySBsBrYdqVcfxyCFFUZTHe5Ox0Ga3/ACtf3r1BxByhJIOXKpc6BeuoGpNremtV3mHiAaXItjHkXX2uSfctf9KBWAWhza+R7399P3tTHgnMU2BmXE4ZgpYWZSPKw6qR171u5bwqvkiY6YhZVGuz6FL/ADFrUrgwh/EiOjR3I/v7UH0TyB9pcPEVCNaLEDeMnRuuZD1HpuKuwr45wONaJwyEq1/KRoQw2a/fpX0B9mH2pLjlEGIIXEqNDpaUDqP6u4+nWg6MRRWM1ZBoM2oovRQZooooMVC4vxRMPC80hssalj3PYD1J0HvUyuc/ajxQs8eGVrKimeX/AMdI1I7ZvN8qCm4rHzYs4niExssf4cCX8qk7ixG4vv1NP+U+DmDCRrb8SY53J3+tKeMcMy4bB4caZiJGJ2Lb6/M1ePCAdBrZE9LdqCXhoQANtP8Ad6Qc5YRjEiR2u86k7WsATqD00qzR27/79a1YhAWRt8rfuCKAmw4MfeyjT2A/SofGsH4sEgFvhuN/iGo+dTzNcfMjT6VriYWseht8v/qg5/x/hy4jwZV08cZTfT8QAi+n9X71ExMCSvhpWUZcSphk9JV8uvrcU6eICKdAL/d5g6+gJDb+968c0cIWPBO0Z1jl8dSehJBIB6UHP8ZLPholdTmiDhQb6q6tchh0v39BSb/qsjxeFvmYkaG/m6X99TXRMdhkZ8Rh2/hzAMumxYZg317Ur5T5ckgZ2xMVkiDOHIBRgBpYg0FPd5VDxkkgWLb+2v6fSlzA+c3NgKsGBi8aR5CLeI7aG+uUE/uQKUiK5ZB+aRVP1oHfDcEckDA2tMFG/wAQCNtW3mtfB4mSgvcknoCLeb67fSrJyIFeEFkDf/tyEXF7WUWNvaqzxGVZ+KG+q5nHmGhsD6d6Cu8UjAkOTVXUMulrX1FSJDkMc0LZSuVtN1bv9a1cRw5RlQ2LKCNNu4/StnDQHBS3Q212t129aD6U+zzmscQwaynSRfJKP6wBr7EEGrOBXz39ivHTh8f4LGy4gFSL6eIvwn3O30r6DBoPVFFANB6ooFFB5rinMb+Ni8U+pLTrDv8AkBC29BvXanewv21riWCwjO0Tk/xcSZLAHZnLAXv2N6B1xYZsdEtyBGlx13IHb/b1YolbPfWxHyGu1VeWHNjZmLk5GiW3uR1HQA1aWT8Qb+ZT17Ht/poJAFhWjGY5QVBI19bfOt7JvvtVe47EPI/pl9jvr9KBl97CTFCfK6h199j+3616eWzt2yqdPexpFxLF5sMkwOsLAH/ibKR+oPyNSoscrFu5RibbaAHQ0Hn7oDiMQnR0Oh6n/TXjHDxME4P5sOCRtqt1/tWkYk/f07OvfW2QH96kRfwQBreKYa9bMdKCsMfwMHK1vPHkIG1121HWvPNPEPCwCoCT4lyfRR0A9a2cvYBp+HqsVs8UpZb7a2Nr+xpHzVP42Ijw6G+UpHe4tmBvIR+1Bp4ZB4aRK1tIXkN+7Np+gqu8vJ4mJUt8K+JK2/5UYg/W1XniWHU4idbmyIkY9rEmqvwzBKoxTKCFSCRAQdeikn5kUFn5IkEfCpJdRlaU6b3ygdapPCbnEQkmxJLE9Te+n0q38H4LJPwZooz5jJITra4HT/e1VsRlZoypFlcRjUflWxIPbMdaBbxhD94k/pLaE6jYDXretGE0UOdg1jfsd6ZRwK8uKz/kVm01Ga+mvWvHA4M8Mg9j313H1oPE8rQSxzx3urK6n+oa/wCivqnhPEFngjmXaRFYfMV8pKxdCralf0/zrXb/ALDuYPGwJw7Hz4Zsvrka5U/uKDpVArF69CgKzWKKBdx9yMJiCu4hkI98hrivLMoDYNbsGzpmBPp712Tm9yuAxRGhEEn/AMTXIuEw2kwuhsrRna2p2J96CyphrYrEtcizwnTpqNKfY6PQN/KQfkdDSOWUXxh2IePU9hY1YMwNx39KDDSDQbikvGUVrxXIz2sez7r9SLV7nnaJsragdbbqdvp3pTx3EFkOU2Jy/Qagj1oK3PjGjSWKX4ZAYyD+V9we+9QOSuMOzyLI9skcgJAtsLDWsc+47xHhliBLPYSADaZbDXtcftSTlg2fEMxFxGwOt/MzW0oOhwWGPgJOrZbEdsiU6wcGZFUWuWxCi4/qPXpVbhlvxJEH/bOuh/LkGlWXDaNGoto+I2vvr/mgqXLmNaHDThLZvCVhpppdGYeul6r/ACtAJOJRgDSO9yerbk/Wn3LmV0iUX/GXFRfRgVF+nWlfIkD4ebFNKpEkKuSDbRug+dBjimPI+8zAXvIbbdBb6elQsHGYsFiM27RxK3vJJmPvoBUeQNMkMK/FNJYqP6mJOnt+1MuIQZsNiCBlL4iFFvtpf9NaC0cqP4PChJ2WVgdN8xAqo4rCOq4MgAkmSUgb5b6uf6dxTri6GDA4fBBgZSwV8pBtqWa/pXjntlw0WHKsVl8JksLfwzbN9TYUFTwWKyYbEv1lJUbW79d6n8kREo9rAXGum9t/al/G/wAPC4eEbtd2Futu9beA8Vjijtcli2oA69NO1B45mwhSUyLs29hp7fSpPJHNTYHFLODdTpKgsLx9fmNxUjivGEChWzMDrawFj1FVqZEBDJf/AMgRe/6UH1zg8WsqLJGcyOAynuDW+uJfYtz5lcYGX4WJMJ/lbqh9DuK7YDQehRQKKBVzTGWwWJA3MMgH/pNcb4acs2HsSbmO4t6greu54yEPG6n8ysPqCK4ZwuMCXD7jzqtvUGwv32OlBYJdUx5F99+tggrbxTjDxSRPc5CASLHtWyJCIcYerPJv6ADWl/MOrJHoDkXQb6a0FiKriUvqT0PY+vprVN4neJ8si+b8t72I1Fx3qZw7jLxMFVSwIFwAb3vvYHSnXG8XBJEi4xCiubK2vlO+41F+9BzSDiQ8Z0sAHGZd7BtQ2nc6Uq5TwpkxMaW/izKTp+VST9Ka838vSYV1xMTCWDNcMD8I0ADAdwTqN6OUgFnlxJN44IWa5FvO3wpr1uSaB3wjEE8Qkcfm8Uj2MyjvvYVYOF4gnFFGGqT4gf8AiVVhb61RcDNZs4upWBXN7fmlB363HWrlxOeODGRzEkJKGckXIAsqhiB00FzQVmHFeHDhnXTLiZbi+21/70/5zw0eHw2IkT48QVVvUkWH9qrQwAfhjOWsq4lmPoraHX50x52x/wCBhFP8qSt8lH+KBRwDA2xufdcNAzdNHylV/W5pvwWBDh3WYF43Je2uhSxBB6bVq5a4U8nDcXMoLSTk5QLXKr0H61H5g4sEhjgw6sRKq2JPnYn8pHTW9x6UBythTi8bLO/wISxvsD0/T9jSLmHHtjcfkUllZgB/wX9u9WPjTf8AT+Hrh0/jz6tprlPxG/6fWqVwTEFGkkUZmCEAW76XHyoPfGpGxGLKItyLIgHW1tb1ZJuCwYKG0jXY/EbWudNB6fvS7lXLBDLiXtnBCqG7H4j7nalOLxj4lzIwAA0ufhUe3Vj0FBuxfFAdIUWJNfMwBzD51AGKtoHcj00F/nepjcMPlIVj/VJYD5JWpsLGpOeRmbqEH99hQa34k3iJIi5HWxBB1uNjpXevsp+0RuIK8WIyiaMAggWzp3tfcHtXz7LFqSqHKSdz/emnAWmhcYmAmMwsPNfQsdkuPiv2oPrIGiqfyH9okWPQIxVMQNGj1sSNyhO49KKC4GuHYqNY8aIyRdMba56KSWAv867jXGPtEw/gcURtFWSWGQep1VvpYfWgdLhiuAa9wWzX7hmbf/e9Y4hy200viB7aZSD2HUfLpUnj+IJiUXtndPpcMf2qNjePspCouZjsALk+w70DLh/CkhFlAva2a29VXmTgk5ctNjo0TUquWxUdgOtTeJ8QeNb4mYpc6RQ/H7Fv8UvGDmku8aR4SPcyzeeQjuc18vzoK2cThMOCv3+ea4IaOOMANf8A5XHU0v4ng0OEz4ZpCjSqHSUAPcr5SpBsVt071M4mqyN+HLPiiL5pFjj8MezEC9R8RwmZQAylIkbPYKoubaE5TqelB6iUCPGkAARwQpcXsDmvt1OhHyq24KMTrhVezr4MyMCN7W0+hFVnl/hryYXFDVWlmRbE2a3Qkdrk1YuGPGkwiRrjDxyBnN9ZCLufYWAoFHJHFgMO2GYah/hYfFG2hHuCBUHmpmnxUiR9csC21AUWzH0G21aWi8KLD4lNZVzSMR1UN5Rb2v8AWrHydwfXPJ/EceKddEjJuoP9THX2WgseJlTh+BVVIBjQIo7v3t76mqHyXhvEmlxuIa6QAkHoW6n5D+1eedOYPvMrKpPgxAgkW8x2IF+rHT2qJxrFskMPD49AVDzMNmZvNYegGnyoFXH+MtiZGnY2zkrGD+VBub+xrZwbhBZGKmxyb5rXudLfIbUuxpznyfAtkS/6/wCaeYvE+DAEC3kksFt06AixoF+MxhksHJMcRt/ye231617GDZUEjZSBciM3yjpoR19a1JCA+W/4cO/q/U/2qP8AemxDHMbRrcnsB/mgazcdR4bIhzAHNGxuANLOj723uDW3g/Cmkmg8AmIFQ8mzBHBy3AOnm0YCovLOFEkyD8r51sdj6E+oIq7YblzwASCVGlrhgRY6XYAg9gaChcT4dknljlkJKuczEb32YgdxUni04TD4aKNtg0j2/nY2v72AFPOO4iPO8ptIwFmIvcEaC/lpNw2Bp3LrkAt+Jn2VR1vtfsKCV9m8/wD/AFMIpA0lGo72P60V7+z0qOLYULrac2I2K2NjRQfTlc2+23hqnCQzjR4ZkAP9LGxH1savWJ41DGcruAR01v8AtVL+0zjeFxGAngWZPFCh1XXVlIa229gaBFxPi4aHDG+rpntvra23vpWn7191DBRnxTBVHoTso0sOt/akfIfG1kRY2QPND/CZr2C9b27b035X/H4hLKbERAnv5zoDr6XoHnL3Lfg/iTHxZjqWbXL1so6U2xsZcFMobNuGF1Frbj+1eeIcVWOLN1N7D5HX20rU2OGHiUnM0kuoXck6bdt6DZ93SBPNlA+Wvy/YClU/LsmIJYsYIiDlUWzt1NzqFF9utT3JzLnIaUnyIbEJfc+p9aqHMnMcuLk+7YUkR/CzjymRh8QBPwxqNzQU7mOSJJzHh2uF0eXzG73PlW29u+1Z5Zwc0shjw813kzB82ZVC9bnc37CpvDeXYnLsMzxoGCZBYzSjQBV3EYPXc2verngOGYaOJFt4cmUXJFjmO+t9r6fKgj4TlySDKGiEvhooTLYrcfmbNYkg6hahYtJIMNiMMl0kdgVdlsWRvjA1Oi6gemteOYcDxDDkyRYhmi1vZfMgtvbW49RtS+PmmOWGSPEM8gKExy+XOpy6rcaab300oEXDbSeVQTHEQF/rmY2zHvYdK9c1SFcRKhs0xyxjLqqKANiN2ve/avPDuMrh4BkUiYfw7gFbm4aS/wDMBsPWvHLeAKyZnW7toNja+p67m1Av4ZGHmjUDyobe7DfWnMa+Ji2b8kAyi9viOh/0V6gwEyTh2hKxgMqqCurHTXXrUdYpPu7BU80khYm6i3Swa/a+lAhnIMmQG65iSdi2tzepGJfw4soDK0hDG+g8O3lt3H+Keclcvs2ItLGCsiNlJsfMNbjXQ02+0Pgqwwq2Q3vlUm3l/pFm0HXWgrPL6MDG40Kykag9VU++tdTx2KlEYuiAE2uJD8tCt6pZwJuhkysWjik000HlPXerpjifDQIXsbW823pb260HOOMyuZcQLBR7npb01pbwdVaORZJDHHdSbAlmaxyoF2N/WmnG4XE0zE38upJ6n20+VJcDJkR9Lk2y6n4v5rdSOlA++z8g8XwthYeKLD0saK3/AGe8LlXimEZgf4ovqOx6UUHRvtAxBM0kcUgWYr5RezHQaDtXPeIQbizWIzeYefOLZgDuT1v1FdY5i4JFNiHLqM42b8wFh1ql8aKRgpOBIAv4cotf0JtqbfzDTvQVblKcRTYgjbwzlv2vcae1NuVuKCDD4pr2zBG6bk5dNe1IcRgWjmdW1MsV1ykHN/xYaa1pxCkQgEEZlysO9tjag6LzJiQZsPB+V0UDtfMhP/tqdBjgfExbai5ihFtlGha39RBN+1UtOZlfBq7rmnhRkWS500y3AvqbWN6bYziS+LhMML5WjjCnW2b8w9TbrQTeJ4ow4Z3ZznxAJLdRHpmt23sPekPB48mDxEx8rSFYUH8sdsxC6/E3U9b1r+1DHfjeAjBcqhSCbDKLEj5m30quwcWbwDH4imzZwNrkAA/UUF45Mx5kWORFGSNTGQvxEnW9ugtU/mrF4LEkRTzGNl+Ei6lSfW1ia5fw/icsDXwzlAfNYnTNtbT9KnYheI4keZXfNqLqaCycV4liMFHfD4lcRGdAWILrp9DVemxC4hRLJFJETo0sSWQm35gBlP6GpvDeQZ1ZTiY7lj5VNspI/mA+tqvH/TGVVWacrpl8OPKNP5QoGv060HM4uANLI0SMHNsysBoT036Gp/LuAlWRlICuhIYMBdX2W/pV0wvA0WRXguqD4zZEup2sSdRevHOPDlBXF4fK0kVjMFIOeLvpuQP0NAh4qszHIdbEZRGHAOhBIbr2t86izQ4c4cL4pilQ+dJFYMx6jL0JNulhV04NxFJ1jfQhBZVFr3Nso01zDa3+KgcX4sqFHhiXyu5vKUbMx+IkG7ZvXpQKuVZkg8MmQHJKFA0IyFSL367gaWtasfatxJXiijDA+YmwPpTBOO4XFRPhmVsN4hLAkDKJL5iVbbfp71S24YExF8QyuijMhtdXsRlBAvYHU/Kgm4SZpJVaJCyRQiOQ30FyLn1sdbU+PHPu/kJVysvhW1v3DdRlPaksOIkWKZ4rwQyspYZATl2NjppfYWPvWnm7gEuHCSpIZFfKSSpGVgNGPTUaCgS8S4kX8W+mZyLDbrfU7a9KY8l8KikzNPfKPhUXue+v+KX8u8B+9SFWbIiguzfP4bnS5p3j8TFg8bGYHBjVV0BuBbS19rm1zQMuQeIMOJQQuNBNZWO9srZQR1uOtFaeTMcs/G4JCRrJ5R/MbN+16xQdV49gZmxDFVYobflYjpfQfF7Go83BwY3XwZGLqVZ2jJZgdLegHQDTSiigrf8A+OOcOIZMHMWiuImSM/LXoO9Vzi/ImOIOWCVxYaWOn/Enb2oooE8fIXEbFfuk9m3uvy1saZ4nljHskDDCTrLBYXyk5rWsQflRRQPeMcnzY15JWgnieSNPK0Z8sq63B6hqrvBvs7xTMBNhJFUalihOnUADc9qKKC6cC5KCsJJcM4yn8OLwyQotbO5/Mx7bCrRM5VdIptBssTfTQUUUGmZWkGkMwI1F4nGtV3EYDFI34eGnufiZVIY63s0jaj2UViigiHhGJ1zYNze+vgs7e5Zm1pi0uOsAMPPsf+zGB7ZaKKCu4TlXGxP+BDPGrPmuYwMjb3sDYruLVI4gvGA5H3RZLAWlWBfrrrfvRRQJk5S4rPIJJopQUN1uo09gARV54HwTER2MwZ7dsMt//VlG1FFAg4/yrjHWWNMPO6vKWS5IVVJv8PSxvRxjhfE3gMX3Z7kBWKC4Ki3cdba0UUFRfkHHlSoweIte4uNATv1tTrgn2Uz3H3iOVR2CEn6g1iig6By7ybDh5omjwzKwcEuyG4FjrmO1FFFB/9k="/>
          <p:cNvSpPr>
            <a:spLocks noChangeAspect="1" noChangeArrowheads="1"/>
          </p:cNvSpPr>
          <p:nvPr/>
        </p:nvSpPr>
        <p:spPr bwMode="auto">
          <a:xfrm>
            <a:off x="0" y="-995363"/>
            <a:ext cx="1752600" cy="20574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034" name="AutoShape 10" descr="data:image/jpeg;base64,/9j/4AAQSkZJRgABAQAAAQABAAD/2wCEAAkGBhQSERUUEhQWFBUVGBkZGBgYGBcfGhoXIB0cHBoYGxgcHCcgGx0kHBwcHy8gJCcqLCwsGh4xNTAqNSYrLCkBCQoKBQUFDQUFDSkYEhgpKSkpKSkpKSkpKSkpKSkpKSkpKSkpKSkpKSkpKSkpKSkpKSkpKSkpKSkpKSkpKSkpKf/AABEIANgAuAMBIgACEQEDEQH/xAAcAAACAgMBAQAAAAAAAAAAAAAABQQGAQMHAgj/xAA+EAACAQIEBAQDBgYBAwQDAAABAgMAEQQSITEFBkFREyJhcTKBkQcUI0KhsTNSYsHR8HIVQ4KSorLxFiQl/8QAFAEBAAAAAAAAAAAAAAAAAAAAAP/EABQRAQAAAAAAAAAAAAAAAAAAAAD/2gAMAwEAAhEDEQA/AO40UUUBRRRQFFFFAUVi9RcfxKOEAyNlDMFG+rHYACglXqBxfjkOGTPM4QbC5FyewHWqPJz+MVI8aloVUsq7h2tobgAgC/W+gqm8ycIsucSK+Tu1/M50UsTcnrc7UHSMf9pUMcmQRSNceVvKFc9lN9azy19oS4pwhheI3KNcg5XGuU9rjY1z3DrGcIIxKDKhLZ1zhBb4rMw1O4uN628RwuJhUvHKjKVzsUOVyts2t9jY770Hbb0A1878J59xUUiSRuWiDZjFncki9jmzf29K7JybzrHj1ayGKRLZkYgmx2II3Gh9qCy0UUUBRRRQFFFFAVgVmigxRWaKAooooCiiigKKKKDy9cT4lx5scJGmZg0b+VRsLkgLbXYHeuu8e4sMNCZCCxuAqj8zE2UemvWuIcSwbRy4iaLIR5TnvcIDbOIwexa+Y7WNqDfxbhSLiIwjnwp/NuUKj8wJ6re/vtWniOGjwUMhLnNLcopI266dbjTvqK1SRsYo5MQREy/iRKbX8JRYBtDqxuw9h3qHipTi8TE7XBCqCCRottTfUD96BvgeJyRQ/djEEmGt3JPlZgSTboVFrjvTPEHGIQ74RWITKz5kYEnXNbr2tbarJwrHKqJaJrqoXOFuLe5ObL12pdx/jfiDyG6qdxlIDdjZswv6i1BzbG8JmjPiiMRBGawJ3BubBd7CvfI+Kn+/4fw3teRVvcjRjqh01Fs1Wri8Lfd3kkVskYuzMAWH1Y/sKo/DMWEliKEoyvmBJt5hYg+24oPqYVmoPA8c02HildcrOgYre9j11qdQFFFFAUUUUBRRRQFFFFAUUUXoCisXoNBmisGigrn2g4DxsDIglERupDG+9/h01uRcVy7D8ROISZYwiIiZddb21yGw0CgdtzV9+1eeWPCxvFa6yak9PK1jb3rmXCrQmBcxKuS7Mfhzm5sx6jQNQR+MY2N4/EcZmc5IrMbhV0Lm2hub79gOleuWFKFxGqXdx55blQN7EDfroLV45r4TmMeJhYFGGUrqMjC5IBG4JvTzBcJ+84RGRAW0zgGzFewPQ270C7jfM+IiZhDPLOEuHKIgjX0Bt02sO1LcLxbF4qN/KrRsbNIyrmv2uoubeoqXjeUzG8bQo0+VyBGNL72MlxZelyN+lPeXuDNhYpDJlzaJeO9jbc3b4tfKDagrPF+Pyqq4PIrNoS1rn6XAv6m9qrOIJSXW5CnZmU6+hB/barrzjg1PEFzjyzxLqALg21APS9UvGQlZLBCo+FUJBOX1IHWg+n+TscJsDh5FUqDGosbEiwsdRvqKc0m5RxEb4LDtFonhKAO1hYj63pwKDNFeb1kUGaKxWaAooooCiiigxeiiigKKwazQFFFFBXefsOr8PnDHL5Lg32YHy/rpXABP4QRSCWYMNGJAF9P1vtqBX0jxzhv3iCSG9s62B7HcH6iuA8VwiZc034bqZEyA/wDdTS9uxva3W96DTgeLNIojK2VGZ7t+Yk2Atv8ArTvg/NBwb5HH4bkk7aN29hrS/Ccs+IkbBgHUrYKdL77X9D+lNcJgPHiMbo3iXJkZiAB7a79h6UFlWWOYDFNoFU5QbDTuRfW/rSifnGAZ4maMeGFJ8Qt5762UjQAbX1pDj8TJ4ccMRZ0dgq9CQvf5/tUqflyIBfvWUm+hJsBHlJYk9b73Ppag2c8oPu+GxAYHILAghrltVt37elVPBYorjA2KiE0aOA0dwLi1/Kep2IHvXqHhmF+8InjSSRbqpJsNDoOn011FScdw8ROxDB0IsCwIYlfy+jDvQfRHA5Ymw8Rw4AiKgoALAL2tU69VX7MQ44ZB4l72JF98pJy/pVpvQZoFFFBmiisUGaKKKDNFFFBisUGigKKwaKAFZvWK0YzHJEheV1jRd2YgAfM0CXn7jzYPASzJ8YsqnszGwPyvXzzBM2JcrfV3z+bWxGrMTvdj0rs/H/tC4dPDJGwknjG5VSFLDUKrGxJ66DT51zePh6JPIRe5YG1wSFNmVQeotrfuKDzwOGSKXP8AEFurDUqrEE3AvYX2HanmO4VIWKxLrlDv31AzC/8ANb6gmtPEG8JM0gyiWxuLAhxp+oNMeG49bA2Pnckg30T4EW99zqflQJOK8UjLqLhFjBBVRY2AGo6WI071C4ZhcRjZWkLDwxdVI+EL+Ww11y2HetuP5LQu7ahcxC9cxv0PfparHwbj6QRZMuirfYWudFzH3oEy8qZA/iosi7hrm6nuP6v2pJxaR2bwiLlWspNtQPMCbbN69b10HjPMEQKqCG8RW+ZsMo+p0tVF4rhFLK73Q+UNbcWFi3yPX0NB3jlHignwcMgKklFDBLWDAai3T2pyDXy5y9zdisDKGjex1up+CSx1Vl/m7Ea133krnmDiUJeO6yJYSRndT/dfWgs1FYBrN6DIrFqKzQFFYrNBmisCigwaKzWKDFeWaoHGuPw4RQ0z5cxso3Zm7KBqf7VzbiHM83EJHjzNHhUGZ1TRm6LEWGpLHe1BcOY+f4cP5Ivx5iNFU+VfV32A9BqapmJilxpEuLIcZvwoxpGhF7uQeijzEnfSvHD+AA6MuUsy3sNAt9EHbSpvH5BHh8QV0CKMPH6M3xMPe4HyoF3DMCksBkACo75Iha94UNyxO15HuS3oo6VvxnAlZTOv8WIhXB2ZRYgn3Ug3pxHwYR4OCIGwXw82mtjuO2571Ix0KxyKbDJN+E4PfdD+6/SgpXMeMjxURGZbJe3oR3pfwficUrG7GMjLcgAguthcDQaWv8zWrjPBFXEtGQbMxU+a1idVb66WOhpZj4niIjv5orhwECiy63upObQ/F1+VBeVwzGNlzfFuUFjofMVJ2uR121rbgzEY2fQZgpPoq/Cup0Ay3Pekq4xmigyqcjNkZLgNqTb5m9vetvFOIoq52IEYRrrYXvly7bHzWvY0GjCcNzTeKFyXGYC+utySBsBrYdqVcfxyCFFUZTHe5Ox0Ga3/ACtf3r1BxByhJIOXKpc6BeuoGpNremtV3mHiAaXItjHkXX2uSfctf9KBWAWhza+R7399P3tTHgnMU2BmXE4ZgpYWZSPKw6qR171u5bwqvkiY6YhZVGuz6FL/ADFrUrgwh/EiOjR3I/v7UH0TyB9pcPEVCNaLEDeMnRuuZD1HpuKuwr45wONaJwyEq1/KRoQw2a/fpX0B9mH2pLjlEGIIXEqNDpaUDqP6u4+nWg6MRRWM1ZBoM2oovRQZooooMVC4vxRMPC80hssalj3PYD1J0HvUyuc/ajxQs8eGVrKimeX/AMdI1I7ZvN8qCm4rHzYs4niExssf4cCX8qk7ixG4vv1NP+U+DmDCRrb8SY53J3+tKeMcMy4bB4caZiJGJ2Lb6/M1ePCAdBrZE9LdqCXhoQANtP8Ad6Qc5YRjEiR2u86k7WsATqD00qzR27/79a1YhAWRt8rfuCKAmw4MfeyjT2A/SofGsH4sEgFvhuN/iGo+dTzNcfMjT6VriYWseht8v/qg5/x/hy4jwZV08cZTfT8QAi+n9X71ExMCSvhpWUZcSphk9JV8uvrcU6eICKdAL/d5g6+gJDb+968c0cIWPBO0Z1jl8dSehJBIB6UHP8ZLPholdTmiDhQb6q6tchh0v39BSb/qsjxeFvmYkaG/m6X99TXRMdhkZ8Rh2/hzAMumxYZg317Ur5T5ckgZ2xMVkiDOHIBRgBpYg0FPd5VDxkkgWLb+2v6fSlzA+c3NgKsGBi8aR5CLeI7aG+uUE/uQKUiK5ZB+aRVP1oHfDcEckDA2tMFG/wAQCNtW3mtfB4mSgvcknoCLeb67fSrJyIFeEFkDf/tyEXF7WUWNvaqzxGVZ+KG+q5nHmGhsD6d6Cu8UjAkOTVXUMulrX1FSJDkMc0LZSuVtN1bv9a1cRw5RlQ2LKCNNu4/StnDQHBS3Q212t129aD6U+zzmscQwaynSRfJKP6wBr7EEGrOBXz39ivHTh8f4LGy4gFSL6eIvwn3O30r6DBoPVFFANB6ooFFB5rinMb+Ni8U+pLTrDv8AkBC29BvXanewv21riWCwjO0Tk/xcSZLAHZnLAXv2N6B1xYZsdEtyBGlx13IHb/b1YolbPfWxHyGu1VeWHNjZmLk5GiW3uR1HQA1aWT8Qb+ZT17Ht/poJAFhWjGY5QVBI19bfOt7JvvtVe47EPI/pl9jvr9KBl97CTFCfK6h199j+3616eWzt2yqdPexpFxLF5sMkwOsLAH/ibKR+oPyNSoscrFu5RibbaAHQ0Hn7oDiMQnR0Oh6n/TXjHDxME4P5sOCRtqt1/tWkYk/f07OvfW2QH96kRfwQBreKYa9bMdKCsMfwMHK1vPHkIG1121HWvPNPEPCwCoCT4lyfRR0A9a2cvYBp+HqsVs8UpZb7a2Nr+xpHzVP42Ijw6G+UpHe4tmBvIR+1Bp4ZB4aRK1tIXkN+7Np+gqu8vJ4mJUt8K+JK2/5UYg/W1XniWHU4idbmyIkY9rEmqvwzBKoxTKCFSCRAQdeikn5kUFn5IkEfCpJdRlaU6b3ygdapPCbnEQkmxJLE9Te+n0q38H4LJPwZooz5jJITra4HT/e1VsRlZoypFlcRjUflWxIPbMdaBbxhD94k/pLaE6jYDXretGE0UOdg1jfsd6ZRwK8uKz/kVm01Ga+mvWvHA4M8Mg9j313H1oPE8rQSxzx3urK6n+oa/wCivqnhPEFngjmXaRFYfMV8pKxdCralf0/zrXb/ALDuYPGwJw7Hz4Zsvrka5U/uKDpVArF69CgKzWKKBdx9yMJiCu4hkI98hrivLMoDYNbsGzpmBPp712Tm9yuAxRGhEEn/AMTXIuEw2kwuhsrRna2p2J96CyphrYrEtcizwnTpqNKfY6PQN/KQfkdDSOWUXxh2IePU9hY1YMwNx39KDDSDQbikvGUVrxXIz2sez7r9SLV7nnaJsragdbbqdvp3pTx3EFkOU2Jy/Qagj1oK3PjGjSWKX4ZAYyD+V9we+9QOSuMOzyLI9skcgJAtsLDWsc+47xHhliBLPYSADaZbDXtcftSTlg2fEMxFxGwOt/MzW0oOhwWGPgJOrZbEdsiU6wcGZFUWuWxCi4/qPXpVbhlvxJEH/bOuh/LkGlWXDaNGoto+I2vvr/mgqXLmNaHDThLZvCVhpppdGYeul6r/ACtAJOJRgDSO9yerbk/Wn3LmV0iUX/GXFRfRgVF+nWlfIkD4ebFNKpEkKuSDbRug+dBjimPI+8zAXvIbbdBb6elQsHGYsFiM27RxK3vJJmPvoBUeQNMkMK/FNJYqP6mJOnt+1MuIQZsNiCBlL4iFFvtpf9NaC0cqP4PChJ2WVgdN8xAqo4rCOq4MgAkmSUgb5b6uf6dxTri6GDA4fBBgZSwV8pBtqWa/pXjntlw0WHKsVl8JksLfwzbN9TYUFTwWKyYbEv1lJUbW79d6n8kREo9rAXGum9t/al/G/wAPC4eEbtd2Futu9beA8Vjijtcli2oA69NO1B45mwhSUyLs29hp7fSpPJHNTYHFLODdTpKgsLx9fmNxUjivGEChWzMDrawFj1FVqZEBDJf/AMgRe/6UH1zg8WsqLJGcyOAynuDW+uJfYtz5lcYGX4WJMJ/lbqh9DuK7YDQehRQKKBVzTGWwWJA3MMgH/pNcb4acs2HsSbmO4t6greu54yEPG6n8ysPqCK4ZwuMCXD7jzqtvUGwv32OlBYJdUx5F99+tggrbxTjDxSRPc5CASLHtWyJCIcYerPJv6ADWl/MOrJHoDkXQb6a0FiKriUvqT0PY+vprVN4neJ8si+b8t72I1Fx3qZw7jLxMFVSwIFwAb3vvYHSnXG8XBJEi4xCiubK2vlO+41F+9BzSDiQ8Z0sAHGZd7BtQ2nc6Uq5TwpkxMaW/izKTp+VST9Ka838vSYV1xMTCWDNcMD8I0ADAdwTqN6OUgFnlxJN44IWa5FvO3wpr1uSaB3wjEE8Qkcfm8Uj2MyjvvYVYOF4gnFFGGqT4gf8AiVVhb61RcDNZs4upWBXN7fmlB363HWrlxOeODGRzEkJKGckXIAsqhiB00FzQVmHFeHDhnXTLiZbi+21/70/5zw0eHw2IkT48QVVvUkWH9qrQwAfhjOWsq4lmPoraHX50x52x/wCBhFP8qSt8lH+KBRwDA2xufdcNAzdNHylV/W5pvwWBDh3WYF43Je2uhSxBB6bVq5a4U8nDcXMoLSTk5QLXKr0H61H5g4sEhjgw6sRKq2JPnYn8pHTW9x6UBythTi8bLO/wISxvsD0/T9jSLmHHtjcfkUllZgB/wX9u9WPjTf8AT+Hrh0/jz6tprlPxG/6fWqVwTEFGkkUZmCEAW76XHyoPfGpGxGLKItyLIgHW1tb1ZJuCwYKG0jXY/EbWudNB6fvS7lXLBDLiXtnBCqG7H4j7nalOLxj4lzIwAA0ufhUe3Vj0FBuxfFAdIUWJNfMwBzD51AGKtoHcj00F/nepjcMPlIVj/VJYD5JWpsLGpOeRmbqEH99hQa34k3iJIi5HWxBB1uNjpXevsp+0RuIK8WIyiaMAggWzp3tfcHtXz7LFqSqHKSdz/emnAWmhcYmAmMwsPNfQsdkuPiv2oPrIGiqfyH9okWPQIxVMQNGj1sSNyhO49KKC4GuHYqNY8aIyRdMba56KSWAv867jXGPtEw/gcURtFWSWGQep1VvpYfWgdLhiuAa9wWzX7hmbf/e9Y4hy200viB7aZSD2HUfLpUnj+IJiUXtndPpcMf2qNjePspCouZjsALk+w70DLh/CkhFlAva2a29VXmTgk5ctNjo0TUquWxUdgOtTeJ8QeNb4mYpc6RQ/H7Fv8UvGDmku8aR4SPcyzeeQjuc18vzoK2cThMOCv3+ea4IaOOMANf8A5XHU0v4ng0OEz4ZpCjSqHSUAPcr5SpBsVt071M4mqyN+HLPiiL5pFjj8MezEC9R8RwmZQAylIkbPYKoubaE5TqelB6iUCPGkAARwQpcXsDmvt1OhHyq24KMTrhVezr4MyMCN7W0+hFVnl/hryYXFDVWlmRbE2a3Qkdrk1YuGPGkwiRrjDxyBnN9ZCLufYWAoFHJHFgMO2GYah/hYfFG2hHuCBUHmpmnxUiR9csC21AUWzH0G21aWi8KLD4lNZVzSMR1UN5Rb2v8AWrHydwfXPJ/EceKddEjJuoP9THX2WgseJlTh+BVVIBjQIo7v3t76mqHyXhvEmlxuIa6QAkHoW6n5D+1eedOYPvMrKpPgxAgkW8x2IF+rHT2qJxrFskMPD49AVDzMNmZvNYegGnyoFXH+MtiZGnY2zkrGD+VBub+xrZwbhBZGKmxyb5rXudLfIbUuxpznyfAtkS/6/wCaeYvE+DAEC3kksFt06AixoF+MxhksHJMcRt/ye231617GDZUEjZSBciM3yjpoR19a1JCA+W/4cO/q/U/2qP8AemxDHMbRrcnsB/mgazcdR4bIhzAHNGxuANLOj723uDW3g/Cmkmg8AmIFQ8mzBHBy3AOnm0YCovLOFEkyD8r51sdj6E+oIq7YblzwASCVGlrhgRY6XYAg9gaChcT4dknljlkJKuczEb32YgdxUni04TD4aKNtg0j2/nY2v72AFPOO4iPO8ptIwFmIvcEaC/lpNw2Bp3LrkAt+Jn2VR1vtfsKCV9m8/wD/AFMIpA0lGo72P60V7+z0qOLYULrac2I2K2NjRQfTlc2+23hqnCQzjR4ZkAP9LGxH1savWJ41DGcruAR01v8AtVL+0zjeFxGAngWZPFCh1XXVlIa229gaBFxPi4aHDG+rpntvra23vpWn7191DBRnxTBVHoTso0sOt/akfIfG1kRY2QPND/CZr2C9b27b035X/H4hLKbERAnv5zoDr6XoHnL3Lfg/iTHxZjqWbXL1so6U2xsZcFMobNuGF1Frbj+1eeIcVWOLN1N7D5HX20rU2OGHiUnM0kuoXck6bdt6DZ93SBPNlA+Wvy/YClU/LsmIJYsYIiDlUWzt1NzqFF9utT3JzLnIaUnyIbEJfc+p9aqHMnMcuLk+7YUkR/CzjymRh8QBPwxqNzQU7mOSJJzHh2uF0eXzG73PlW29u+1Z5Zwc0shjw813kzB82ZVC9bnc37CpvDeXYnLsMzxoGCZBYzSjQBV3EYPXc2verngOGYaOJFt4cmUXJFjmO+t9r6fKgj4TlySDKGiEvhooTLYrcfmbNYkg6hahYtJIMNiMMl0kdgVdlsWRvjA1Oi6gemteOYcDxDDkyRYhmi1vZfMgtvbW49RtS+PmmOWGSPEM8gKExy+XOpy6rcaab300oEXDbSeVQTHEQF/rmY2zHvYdK9c1SFcRKhs0xyxjLqqKANiN2ve/avPDuMrh4BkUiYfw7gFbm4aS/wDMBsPWvHLeAKyZnW7toNja+p67m1Av4ZGHmjUDyobe7DfWnMa+Ji2b8kAyi9viOh/0V6gwEyTh2hKxgMqqCurHTXXrUdYpPu7BU80khYm6i3Swa/a+lAhnIMmQG65iSdi2tzepGJfw4soDK0hDG+g8O3lt3H+Keclcvs2ItLGCsiNlJsfMNbjXQ02+0Pgqwwq2Q3vlUm3l/pFm0HXWgrPL6MDG40Kykag9VU++tdTx2KlEYuiAE2uJD8tCt6pZwJuhkysWjik000HlPXerpjifDQIXsbW823pb260HOOMyuZcQLBR7npb01pbwdVaORZJDHHdSbAlmaxyoF2N/WmnG4XE0zE38upJ6n20+VJcDJkR9Lk2y6n4v5rdSOlA++z8g8XwthYeKLD0saK3/AGe8LlXimEZgf4ovqOx6UUHRvtAxBM0kcUgWYr5RezHQaDtXPeIQbizWIzeYefOLZgDuT1v1FdY5i4JFNiHLqM42b8wFh1ql8aKRgpOBIAv4cotf0JtqbfzDTvQVblKcRTYgjbwzlv2vcae1NuVuKCDD4pr2zBG6bk5dNe1IcRgWjmdW1MsV1ykHN/xYaa1pxCkQgEEZlysO9tjag6LzJiQZsPB+V0UDtfMhP/tqdBjgfExbai5ihFtlGha39RBN+1UtOZlfBq7rmnhRkWS500y3AvqbWN6bYziS+LhMML5WjjCnW2b8w9TbrQTeJ4ow4Z3ZznxAJLdRHpmt23sPekPB48mDxEx8rSFYUH8sdsxC6/E3U9b1r+1DHfjeAjBcqhSCbDKLEj5m30quwcWbwDH4imzZwNrkAA/UUF45Mx5kWORFGSNTGQvxEnW9ugtU/mrF4LEkRTzGNl+Ei6lSfW1ia5fw/icsDXwzlAfNYnTNtbT9KnYheI4keZXfNqLqaCycV4liMFHfD4lcRGdAWILrp9DVemxC4hRLJFJETo0sSWQm35gBlP6GpvDeQZ1ZTiY7lj5VNspI/mA+tqvH/TGVVWacrpl8OPKNP5QoGv060HM4uANLI0SMHNsysBoT036Gp/LuAlWRlICuhIYMBdX2W/pV0wvA0WRXguqD4zZEup2sSdRevHOPDlBXF4fK0kVjMFIOeLvpuQP0NAh4qszHIdbEZRGHAOhBIbr2t86izQ4c4cL4pilQ+dJFYMx6jL0JNulhV04NxFJ1jfQhBZVFr3Nso01zDa3+KgcX4sqFHhiXyu5vKUbMx+IkG7ZvXpQKuVZkg8MmQHJKFA0IyFSL367gaWtasfatxJXiijDA+YmwPpTBOO4XFRPhmVsN4hLAkDKJL5iVbbfp71S24YExF8QyuijMhtdXsRlBAvYHU/Kgm4SZpJVaJCyRQiOQ30FyLn1sdbU+PHPu/kJVysvhW1v3DdRlPaksOIkWKZ4rwQyspYZATl2NjppfYWPvWnm7gEuHCSpIZFfKSSpGVgNGPTUaCgS8S4kX8W+mZyLDbrfU7a9KY8l8KikzNPfKPhUXue+v+KX8u8B+9SFWbIiguzfP4bnS5p3j8TFg8bGYHBjVV0BuBbS19rm1zQMuQeIMOJQQuNBNZWO9srZQR1uOtFaeTMcs/G4JCRrJ5R/MbN+16xQdV49gZmxDFVYobflYjpfQfF7Go83BwY3XwZGLqVZ2jJZgdLegHQDTSiigrf8A+OOcOIZMHMWiuImSM/LXoO9Vzi/ImOIOWCVxYaWOn/Enb2oooE8fIXEbFfuk9m3uvy1saZ4nljHskDDCTrLBYXyk5rWsQflRRQPeMcnzY15JWgnieSNPK0Z8sq63B6hqrvBvs7xTMBNhJFUalihOnUADc9qKKC6cC5KCsJJcM4yn8OLwyQotbO5/Mx7bCrRM5VdIptBssTfTQUUUGmZWkGkMwI1F4nGtV3EYDFI34eGnufiZVIY63s0jaj2UViigiHhGJ1zYNze+vgs7e5Zm1pi0uOsAMPPsf+zGB7ZaKKCu4TlXGxP+BDPGrPmuYwMjb3sDYruLVI4gvGA5H3RZLAWlWBfrrrfvRRQJk5S4rPIJJopQUN1uo09gARV54HwTER2MwZ7dsMt//VlG1FFAg4/yrjHWWNMPO6vKWS5IVVJv8PSxvRxjhfE3gMX3Z7kBWKC4Ki3cdba0UUFRfkHHlSoweIte4uNATv1tTrgn2Uz3H3iOVR2CEn6g1iig6By7ybDh5omjwzKwcEuyG4FjrmO1FFFB/9k="/>
          <p:cNvSpPr>
            <a:spLocks noChangeAspect="1" noChangeArrowheads="1"/>
          </p:cNvSpPr>
          <p:nvPr/>
        </p:nvSpPr>
        <p:spPr bwMode="auto">
          <a:xfrm>
            <a:off x="0" y="-995363"/>
            <a:ext cx="1752600" cy="20574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1036" name="Picture 12" descr="http://t3.gstatic.com/images?q=tbn:ANd9GcRr9dighrO7I5cqIovn43pljeEeK3FUEydHGMduGTh_pp9oW1Mmv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1928802"/>
            <a:ext cx="2962283" cy="40944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yun Bahçesi tasarım şablonu">
  <a:themeElements>
    <a:clrScheme name="Ofis Teması 4">
      <a:dk1>
        <a:srgbClr val="000000"/>
      </a:dk1>
      <a:lt1>
        <a:srgbClr val="FFFFFF"/>
      </a:lt1>
      <a:dk2>
        <a:srgbClr val="5A867B"/>
      </a:dk2>
      <a:lt2>
        <a:srgbClr val="B7D760"/>
      </a:lt2>
      <a:accent1>
        <a:srgbClr val="F1F3CF"/>
      </a:accent1>
      <a:accent2>
        <a:srgbClr val="E9CC7A"/>
      </a:accent2>
      <a:accent3>
        <a:srgbClr val="FFFFFF"/>
      </a:accent3>
      <a:accent4>
        <a:srgbClr val="000000"/>
      </a:accent4>
      <a:accent5>
        <a:srgbClr val="F7F8E4"/>
      </a:accent5>
      <a:accent6>
        <a:srgbClr val="D3B96E"/>
      </a:accent6>
      <a:hlink>
        <a:srgbClr val="D1B4C8"/>
      </a:hlink>
      <a:folHlink>
        <a:srgbClr val="96C8D1"/>
      </a:folHlink>
    </a:clrScheme>
    <a:fontScheme name="Ofis Teması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is Teması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is Teması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is Teması 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is Teması 4">
        <a:dk1>
          <a:srgbClr val="000000"/>
        </a:dk1>
        <a:lt1>
          <a:srgbClr val="FFFFFF"/>
        </a:lt1>
        <a:dk2>
          <a:srgbClr val="5A867B"/>
        </a:dk2>
        <a:lt2>
          <a:srgbClr val="B7D760"/>
        </a:lt2>
        <a:accent1>
          <a:srgbClr val="F1F3CF"/>
        </a:accent1>
        <a:accent2>
          <a:srgbClr val="E9CC7A"/>
        </a:accent2>
        <a:accent3>
          <a:srgbClr val="FFFFFF"/>
        </a:accent3>
        <a:accent4>
          <a:srgbClr val="000000"/>
        </a:accent4>
        <a:accent5>
          <a:srgbClr val="F7F8E4"/>
        </a:accent5>
        <a:accent6>
          <a:srgbClr val="D3B96E"/>
        </a:accent6>
        <a:hlink>
          <a:srgbClr val="D1B4C8"/>
        </a:hlink>
        <a:folHlink>
          <a:srgbClr val="96C8D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Oyun Bahçesi tasarım şablonu</Template>
  <TotalTime>140</TotalTime>
  <Words>677</Words>
  <PresentationFormat>Ekran Gösterisi (4:3)</PresentationFormat>
  <Paragraphs>205</Paragraphs>
  <Slides>30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1" baseType="lpstr">
      <vt:lpstr>Oyun Bahçesi tasarım şablonu</vt:lpstr>
      <vt:lpstr>Slayt 1</vt:lpstr>
      <vt:lpstr>EUKLEİDES</vt:lpstr>
      <vt:lpstr>ARCHİMEDES</vt:lpstr>
      <vt:lpstr>BATLAMYUS</vt:lpstr>
      <vt:lpstr>FARABİ</vt:lpstr>
      <vt:lpstr>ALBERT EİNSTEİN</vt:lpstr>
      <vt:lpstr>THOMAS ALVA EDİSON</vt:lpstr>
      <vt:lpstr>WİLHELM CORNARD RÖNTGEN</vt:lpstr>
      <vt:lpstr>HİPPOKRATES</vt:lpstr>
      <vt:lpstr>HEZARFEN AHMET ÇELEBİ</vt:lpstr>
      <vt:lpstr>JOHANNES GUTENBERG</vt:lpstr>
      <vt:lpstr>LOUİS PASTEUR</vt:lpstr>
      <vt:lpstr>ARİSTOTELES</vt:lpstr>
      <vt:lpstr>PYTHAGORAS</vt:lpstr>
      <vt:lpstr>THALES</vt:lpstr>
      <vt:lpstr>DİOGANES</vt:lpstr>
      <vt:lpstr>SOKRATES</vt:lpstr>
      <vt:lpstr>ALFRED NOBEL</vt:lpstr>
      <vt:lpstr>        JOHN BROWNİNG</vt:lpstr>
      <vt:lpstr>        SAMUEL MORSE</vt:lpstr>
      <vt:lpstr>EASTMAN KODAK</vt:lpstr>
      <vt:lpstr>LEONARDO DA VİNCİ</vt:lpstr>
      <vt:lpstr>       MARİE CURİE</vt:lpstr>
      <vt:lpstr>         WİLLİAM HARVEY</vt:lpstr>
      <vt:lpstr>HYACİNTHE LAENNEC</vt:lpstr>
      <vt:lpstr>                 İBNİ SİNA</vt:lpstr>
      <vt:lpstr>MONTGOLFİER KARDEŞLER</vt:lpstr>
      <vt:lpstr>              CARL BENZ</vt:lpstr>
      <vt:lpstr>              ULUĞ BEY</vt:lpstr>
      <vt:lpstr>                HAREZMİ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https://www.HangiSoru.com</dc:title>
  <cp:keywords>https:/www.HangiSoru.com</cp:keywords>
  <dc:description>https://www.HangiSoru.com</dc:description>
  <dcterms:created xsi:type="dcterms:W3CDTF">2013-02-18T10:22:10Z</dcterms:created>
  <dcterms:modified xsi:type="dcterms:W3CDTF">2022-01-15T13:17:09Z</dcterms:modified>
</cp:coreProperties>
</file>