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33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0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A864F-6916-4DC6-ADD7-C0B7C97DA595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38731-213C-41D2-810C-EA492E648E4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08744-E3E7-451D-BAF1-937377D599A3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0FCBE-A9F0-469E-A3DB-A6627A2141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65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HangiSoru</a:t>
            </a:r>
            <a:r>
              <a:rPr lang="tr-TR" dirty="0" smtClean="0"/>
              <a:t>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FCBE-A9F0-469E-A3DB-A6627A214150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512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5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08663" y="1070517"/>
            <a:ext cx="7348653" cy="1929161"/>
          </a:xfrm>
        </p:spPr>
        <p:txBody>
          <a:bodyPr/>
          <a:lstStyle/>
          <a:p>
            <a:r>
              <a:rPr lang="tr-TR" sz="3600" dirty="0" smtClean="0">
                <a:latin typeface="Algerian" panose="04020705040A02060702" pitchFamily="82" charset="0"/>
              </a:rPr>
              <a:t>BİR PEYĞAMBER TANIYORUM. HZ. ŞUAYB VE MAUN SÜRESİ</a:t>
            </a:r>
            <a:endParaRPr lang="tr-TR" sz="3600" dirty="0"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92398" y="4404731"/>
            <a:ext cx="6815669" cy="573667"/>
          </a:xfrm>
        </p:spPr>
        <p:txBody>
          <a:bodyPr/>
          <a:lstStyle/>
          <a:p>
            <a:r>
              <a:rPr lang="tr-TR" dirty="0" smtClean="0"/>
              <a:t>MUSTAFA  AKTAN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1436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457" y="243133"/>
            <a:ext cx="11309927" cy="6415680"/>
          </a:xfrm>
        </p:spPr>
      </p:pic>
    </p:spTree>
    <p:extLst>
      <p:ext uri="{BB962C8B-B14F-4D97-AF65-F5344CB8AC3E}">
        <p14:creationId xmlns:p14="http://schemas.microsoft.com/office/powerpoint/2010/main" xmlns="" val="10070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6355" y="1175657"/>
            <a:ext cx="10511872" cy="3675017"/>
          </a:xfrm>
        </p:spPr>
        <p:txBody>
          <a:bodyPr>
            <a:normAutofit/>
          </a:bodyPr>
          <a:lstStyle/>
          <a:p>
            <a:r>
              <a:rPr lang="tr-TR" sz="6000" dirty="0" smtClean="0"/>
              <a:t>(Allah sizi muvaffak etsin)</a:t>
            </a:r>
            <a:br>
              <a:rPr lang="tr-TR" sz="6000" dirty="0" smtClean="0"/>
            </a:br>
            <a:r>
              <a:rPr lang="tr-TR" sz="6000" dirty="0"/>
              <a:t/>
            </a:r>
            <a:br>
              <a:rPr lang="tr-TR" sz="6000" dirty="0"/>
            </a:br>
            <a:r>
              <a:rPr lang="tr-TR" sz="6000" dirty="0" smtClean="0"/>
              <a:t>                           </a:t>
            </a:r>
            <a:r>
              <a:rPr lang="tr-TR" sz="3200" dirty="0" err="1" smtClean="0"/>
              <a:t>mustafa</a:t>
            </a:r>
            <a:r>
              <a:rPr lang="tr-TR" sz="3200" dirty="0" smtClean="0"/>
              <a:t> aktan</a:t>
            </a:r>
            <a:br>
              <a:rPr lang="tr-TR" sz="3200" dirty="0" smtClean="0"/>
            </a:br>
            <a:r>
              <a:rPr lang="tr-TR" sz="3200" dirty="0" smtClean="0"/>
              <a:t>                                                  </a:t>
            </a:r>
            <a:r>
              <a:rPr lang="tr-TR" sz="3200" dirty="0" err="1" smtClean="0"/>
              <a:t>d.k.a.b</a:t>
            </a:r>
            <a:r>
              <a:rPr lang="tr-TR" sz="3200" dirty="0" smtClean="0"/>
              <a:t> öğretmeni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17021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33" y="478390"/>
            <a:ext cx="11238650" cy="5922410"/>
          </a:xfrm>
        </p:spPr>
      </p:pic>
    </p:spTree>
    <p:extLst>
      <p:ext uri="{BB962C8B-B14F-4D97-AF65-F5344CB8AC3E}">
        <p14:creationId xmlns:p14="http://schemas.microsoft.com/office/powerpoint/2010/main" xmlns="" val="22182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23" y="142771"/>
            <a:ext cx="11647931" cy="6514507"/>
          </a:xfrm>
        </p:spPr>
      </p:pic>
    </p:spTree>
    <p:extLst>
      <p:ext uri="{BB962C8B-B14F-4D97-AF65-F5344CB8AC3E}">
        <p14:creationId xmlns:p14="http://schemas.microsoft.com/office/powerpoint/2010/main" xmlns="" val="31170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62" y="224650"/>
            <a:ext cx="11615238" cy="6432627"/>
          </a:xfrm>
        </p:spPr>
      </p:pic>
    </p:spTree>
    <p:extLst>
      <p:ext uri="{BB962C8B-B14F-4D97-AF65-F5344CB8AC3E}">
        <p14:creationId xmlns:p14="http://schemas.microsoft.com/office/powerpoint/2010/main" xmlns="" val="24338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448"/>
            <a:ext cx="12192000" cy="6887448"/>
          </a:xfrm>
        </p:spPr>
      </p:pic>
    </p:spTree>
    <p:extLst>
      <p:ext uri="{BB962C8B-B14F-4D97-AF65-F5344CB8AC3E}">
        <p14:creationId xmlns:p14="http://schemas.microsoft.com/office/powerpoint/2010/main" xmlns="" val="22405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10224" cy="6905136"/>
          </a:xfrm>
        </p:spPr>
      </p:pic>
    </p:spTree>
    <p:extLst>
      <p:ext uri="{BB962C8B-B14F-4D97-AF65-F5344CB8AC3E}">
        <p14:creationId xmlns:p14="http://schemas.microsoft.com/office/powerpoint/2010/main" xmlns="" val="22045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469"/>
          </a:xfrm>
        </p:spPr>
      </p:pic>
    </p:spTree>
    <p:extLst>
      <p:ext uri="{BB962C8B-B14F-4D97-AF65-F5344CB8AC3E}">
        <p14:creationId xmlns:p14="http://schemas.microsoft.com/office/powerpoint/2010/main" xmlns="" val="2627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47" y="231346"/>
            <a:ext cx="11554993" cy="6479390"/>
          </a:xfrm>
        </p:spPr>
      </p:pic>
    </p:spTree>
    <p:extLst>
      <p:ext uri="{BB962C8B-B14F-4D97-AF65-F5344CB8AC3E}">
        <p14:creationId xmlns:p14="http://schemas.microsoft.com/office/powerpoint/2010/main" xmlns="" val="14297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72" y="173349"/>
            <a:ext cx="11494665" cy="6428173"/>
          </a:xfrm>
        </p:spPr>
      </p:pic>
    </p:spTree>
    <p:extLst>
      <p:ext uri="{BB962C8B-B14F-4D97-AF65-F5344CB8AC3E}">
        <p14:creationId xmlns:p14="http://schemas.microsoft.com/office/powerpoint/2010/main" xmlns="" val="28781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20</Words>
  <Application>Microsoft Office PowerPoint</Application>
  <PresentationFormat>Özel</PresentationFormat>
  <Paragraphs>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Organik</vt:lpstr>
      <vt:lpstr>BİR PEYĞAMBER TANIYORUM. HZ. ŞUAYB VE MAUN SÜRESİ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(Allah sizi muvaffak etsin)                             mustafa aktan                                                   d.k.a.b öğretmeni</vt:lpstr>
    </vt:vector>
  </TitlesOfParts>
  <Company>NouS/TncTR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 PEYĞAMBER TANIYORUM. HZ. ŞUAYB VE MAUN SÜRESİ</dc:title>
  <dc:creator>Windows Kullanıcısı</dc:creator>
  <cp:lastModifiedBy>Öğretmenler Odası</cp:lastModifiedBy>
  <cp:revision>5</cp:revision>
  <dcterms:created xsi:type="dcterms:W3CDTF">2018-11-28T11:26:05Z</dcterms:created>
  <dcterms:modified xsi:type="dcterms:W3CDTF">2018-12-14T21:59:08Z</dcterms:modified>
</cp:coreProperties>
</file>