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33" autoAdjust="0"/>
    <p:restoredTop sz="94660"/>
  </p:normalViewPr>
  <p:slideViewPr>
    <p:cSldViewPr snapToGrid="0">
      <p:cViewPr varScale="1">
        <p:scale>
          <a:sx n="92" d="100"/>
          <a:sy n="92" d="100"/>
        </p:scale>
        <p:origin x="-123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0FF921-42E0-41AB-855C-A2349FF43591}" type="datetimeFigureOut">
              <a:rPr lang="tr-TR" smtClean="0"/>
              <a:pPr/>
              <a:t>15.12.2018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15F25D-D0D7-4637-9094-76FE314F775D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1C99A9-2320-4B4B-B583-535B0D430F5C}" type="datetimeFigureOut">
              <a:rPr lang="tr-TR" smtClean="0"/>
              <a:pPr/>
              <a:t>15.12.2018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7DCFFB-9C5D-4D05-9560-A96F8CCDC8F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309365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</a:t>
            </a:r>
            <a:r>
              <a:rPr kumimoji="0" lang="tr-TR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HangiSoru</a:t>
            </a:r>
            <a:r>
              <a:rPr kumimoji="0" lang="tr-T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.Com</a:t>
            </a:r>
            <a:endParaRPr kumimoji="0" lang="tr-TR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DCFFB-9C5D-4D05-9560-A96F8CCDC8FE}" type="slidenum">
              <a:rPr lang="tr-TR" smtClean="0"/>
              <a:pPr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107039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12/15/2018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12/15/2018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1. ÜNİTE KADER İNANCI</a:t>
            </a:r>
            <a:br>
              <a:rPr lang="tr-TR" dirty="0" smtClean="0"/>
            </a:br>
            <a:r>
              <a:rPr lang="tr-TR" dirty="0" smtClean="0"/>
              <a:t>HZ MUSA VE AYET-EL KÜRSİ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684479" y="4995940"/>
            <a:ext cx="9001462" cy="1655762"/>
          </a:xfrm>
        </p:spPr>
        <p:txBody>
          <a:bodyPr/>
          <a:lstStyle/>
          <a:p>
            <a:r>
              <a:rPr lang="tr-TR" dirty="0" smtClean="0"/>
              <a:t>MUSTAFA AKTAN</a:t>
            </a:r>
          </a:p>
          <a:p>
            <a:r>
              <a:rPr lang="tr-TR" dirty="0" smtClean="0"/>
              <a:t>DİN KÜLTÜRÜ VE AHLAK BİLGİSİ ÖĞRETMENİ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20615892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6710" y="410822"/>
            <a:ext cx="10692015" cy="5965203"/>
          </a:xfrm>
        </p:spPr>
      </p:pic>
    </p:spTree>
    <p:extLst>
      <p:ext uri="{BB962C8B-B14F-4D97-AF65-F5344CB8AC3E}">
        <p14:creationId xmlns:p14="http://schemas.microsoft.com/office/powerpoint/2010/main" xmlns="" val="23909911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91493" y="0"/>
            <a:ext cx="10353761" cy="1344906"/>
          </a:xfrm>
        </p:spPr>
        <p:txBody>
          <a:bodyPr/>
          <a:lstStyle/>
          <a:p>
            <a:r>
              <a:rPr lang="tr-TR" dirty="0" smtClean="0"/>
              <a:t>ALLAH CC SİZİ MUVAFFAK ETSİN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1246" y="945134"/>
            <a:ext cx="6434253" cy="5813492"/>
          </a:xfrm>
        </p:spPr>
      </p:pic>
    </p:spTree>
    <p:extLst>
      <p:ext uri="{BB962C8B-B14F-4D97-AF65-F5344CB8AC3E}">
        <p14:creationId xmlns:p14="http://schemas.microsoft.com/office/powerpoint/2010/main" xmlns="" val="2787613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6294" y="1785257"/>
            <a:ext cx="10740232" cy="2952206"/>
          </a:xfrm>
        </p:spPr>
      </p:pic>
    </p:spTree>
    <p:extLst>
      <p:ext uri="{BB962C8B-B14F-4D97-AF65-F5344CB8AC3E}">
        <p14:creationId xmlns:p14="http://schemas.microsoft.com/office/powerpoint/2010/main" xmlns="" val="1405661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0217" y="257991"/>
            <a:ext cx="9467750" cy="6350007"/>
          </a:xfrm>
        </p:spPr>
      </p:pic>
    </p:spTree>
    <p:extLst>
      <p:ext uri="{BB962C8B-B14F-4D97-AF65-F5344CB8AC3E}">
        <p14:creationId xmlns:p14="http://schemas.microsoft.com/office/powerpoint/2010/main" xmlns="" val="64437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480" y="1262742"/>
            <a:ext cx="10241493" cy="4258491"/>
          </a:xfrm>
        </p:spPr>
      </p:pic>
    </p:spTree>
    <p:extLst>
      <p:ext uri="{BB962C8B-B14F-4D97-AF65-F5344CB8AC3E}">
        <p14:creationId xmlns:p14="http://schemas.microsoft.com/office/powerpoint/2010/main" xmlns="" val="1478338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9880" y="249284"/>
            <a:ext cx="10564805" cy="6406278"/>
          </a:xfrm>
        </p:spPr>
      </p:pic>
    </p:spTree>
    <p:extLst>
      <p:ext uri="{BB962C8B-B14F-4D97-AF65-F5344CB8AC3E}">
        <p14:creationId xmlns:p14="http://schemas.microsoft.com/office/powerpoint/2010/main" xmlns="" val="176673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4044" y="425411"/>
            <a:ext cx="10473512" cy="5963145"/>
          </a:xfrm>
        </p:spPr>
      </p:pic>
    </p:spTree>
    <p:extLst>
      <p:ext uri="{BB962C8B-B14F-4D97-AF65-F5344CB8AC3E}">
        <p14:creationId xmlns:p14="http://schemas.microsoft.com/office/powerpoint/2010/main" xmlns="" val="126590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86875" y="313507"/>
            <a:ext cx="8007599" cy="6255531"/>
          </a:xfrm>
        </p:spPr>
      </p:pic>
    </p:spTree>
    <p:extLst>
      <p:ext uri="{BB962C8B-B14F-4D97-AF65-F5344CB8AC3E}">
        <p14:creationId xmlns:p14="http://schemas.microsoft.com/office/powerpoint/2010/main" xmlns="" val="1336768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7260" y="609600"/>
            <a:ext cx="10050296" cy="5627505"/>
          </a:xfrm>
        </p:spPr>
      </p:pic>
    </p:spTree>
    <p:extLst>
      <p:ext uri="{BB962C8B-B14F-4D97-AF65-F5344CB8AC3E}">
        <p14:creationId xmlns:p14="http://schemas.microsoft.com/office/powerpoint/2010/main" xmlns="" val="35221751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7192" y="323604"/>
            <a:ext cx="9193059" cy="6264683"/>
          </a:xfrm>
        </p:spPr>
      </p:pic>
    </p:spTree>
    <p:extLst>
      <p:ext uri="{BB962C8B-B14F-4D97-AF65-F5344CB8AC3E}">
        <p14:creationId xmlns:p14="http://schemas.microsoft.com/office/powerpoint/2010/main" xmlns="" val="37159163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12</TotalTime>
  <Words>20</Words>
  <Application>Microsoft Office PowerPoint</Application>
  <PresentationFormat>Özel</PresentationFormat>
  <Paragraphs>6</Paragraphs>
  <Slides>11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2" baseType="lpstr">
      <vt:lpstr>Damask</vt:lpstr>
      <vt:lpstr>1. ÜNİTE KADER İNANCI HZ MUSA VE AYET-EL KÜRSİ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ALLAH CC SİZİ MUVAFFAK ETSİN</vt:lpstr>
    </vt:vector>
  </TitlesOfParts>
  <Company>NouS/TncTR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ÜNİTE KADER İNANCI HZ MUSA VE AYET-EL KÜRSİ</dc:title>
  <dc:creator>Windows Kullanıcısı</dc:creator>
  <cp:lastModifiedBy>Öğretmenler Odası</cp:lastModifiedBy>
  <cp:revision>5</cp:revision>
  <dcterms:created xsi:type="dcterms:W3CDTF">2018-11-28T11:52:37Z</dcterms:created>
  <dcterms:modified xsi:type="dcterms:W3CDTF">2018-12-14T21:59:20Z</dcterms:modified>
</cp:coreProperties>
</file>