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94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9477" autoAdjust="0"/>
    <p:restoredTop sz="94660"/>
  </p:normalViewPr>
  <p:slideViewPr>
    <p:cSldViewPr snapToGrid="0">
      <p:cViewPr varScale="1">
        <p:scale>
          <a:sx n="92" d="100"/>
          <a:sy n="92" d="100"/>
        </p:scale>
        <p:origin x="-154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66B57-ED10-40F8-87D9-DB3AD0B09C0D}" type="datetimeFigureOut">
              <a:rPr lang="tr-TR" smtClean="0"/>
              <a:pPr/>
              <a:t>15.12.2018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33ED87-817E-492E-9F13-DC5CC2FCB4AF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C144A7-3F02-4A69-84E2-8F2477DAB190}" type="datetimeFigureOut">
              <a:rPr lang="tr-TR" smtClean="0"/>
              <a:pPr/>
              <a:t>15.12.2018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00A9D6-2ED6-4AC4-B827-C06FE948B1B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691938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</a:t>
            </a:r>
            <a:r>
              <a:rPr kumimoji="0" lang="tr-TR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HangiSoru</a:t>
            </a:r>
            <a:r>
              <a:rPr kumimoji="0" lang="tr-T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.Com</a:t>
            </a:r>
            <a:endParaRPr kumimoji="0" lang="tr-TR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00A9D6-2ED6-4AC4-B827-C06FE948B1BD}" type="slidenum">
              <a:rPr lang="tr-TR" smtClean="0"/>
              <a:pPr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241998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12/15/2018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12/15/2018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95269" y="231113"/>
            <a:ext cx="9001462" cy="1959428"/>
          </a:xfrm>
        </p:spPr>
        <p:txBody>
          <a:bodyPr/>
          <a:lstStyle/>
          <a:p>
            <a:r>
              <a:rPr lang="tr-TR" b="0" dirty="0" smtClean="0">
                <a:latin typeface="Algerian" panose="04020705040A02060702" pitchFamily="82" charset="0"/>
              </a:rPr>
              <a:t>1. Ünite kader inancı</a:t>
            </a:r>
            <a:br>
              <a:rPr lang="tr-TR" b="0" dirty="0" smtClean="0">
                <a:latin typeface="Algerian" panose="04020705040A02060702" pitchFamily="82" charset="0"/>
              </a:rPr>
            </a:br>
            <a:r>
              <a:rPr lang="tr-TR" b="0" dirty="0" smtClean="0">
                <a:latin typeface="Algerian" panose="04020705040A02060702" pitchFamily="82" charset="0"/>
              </a:rPr>
              <a:t>yeni müfredat</a:t>
            </a:r>
            <a:endParaRPr lang="tr-TR" b="0" dirty="0">
              <a:latin typeface="Algerian" panose="04020705040A02060702" pitchFamily="82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95269" y="2888359"/>
            <a:ext cx="9001462" cy="3173231"/>
          </a:xfrm>
        </p:spPr>
        <p:txBody>
          <a:bodyPr/>
          <a:lstStyle/>
          <a:p>
            <a:endParaRPr lang="tr-TR" dirty="0" smtClean="0"/>
          </a:p>
          <a:p>
            <a:r>
              <a:rPr lang="tr-TR" dirty="0" smtClean="0"/>
              <a:t>İNSAN İRADESİ VE KADER ,KADERLE İLİŞKİLİ KAVRAMLAR, </a:t>
            </a:r>
            <a:r>
              <a:rPr lang="tr-TR" sz="3200" dirty="0" smtClean="0">
                <a:latin typeface="Algerian" panose="04020705040A02060702" pitchFamily="82" charset="0"/>
              </a:rPr>
              <a:t>MUSTAFA AKTAN</a:t>
            </a:r>
          </a:p>
          <a:p>
            <a:r>
              <a:rPr lang="tr-TR" sz="3200" dirty="0" smtClean="0">
                <a:latin typeface="Algerian" panose="04020705040A02060702" pitchFamily="82" charset="0"/>
              </a:rPr>
              <a:t>DİN KÜLTÜRÜ VE AHLAK BİLGİSİ ÖĞRETMENİ</a:t>
            </a:r>
            <a:endParaRPr lang="tr-TR" sz="3200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7186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0105" y="596955"/>
            <a:ext cx="10322992" cy="5588756"/>
          </a:xfrm>
        </p:spPr>
      </p:pic>
    </p:spTree>
    <p:extLst>
      <p:ext uri="{BB962C8B-B14F-4D97-AF65-F5344CB8AC3E}">
        <p14:creationId xmlns:p14="http://schemas.microsoft.com/office/powerpoint/2010/main" xmlns="" val="39769574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7115" y="519249"/>
            <a:ext cx="10047119" cy="5736424"/>
          </a:xfrm>
        </p:spPr>
      </p:pic>
    </p:spTree>
    <p:extLst>
      <p:ext uri="{BB962C8B-B14F-4D97-AF65-F5344CB8AC3E}">
        <p14:creationId xmlns:p14="http://schemas.microsoft.com/office/powerpoint/2010/main" xmlns="" val="3939286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9535" y="870857"/>
            <a:ext cx="10622280" cy="4998720"/>
          </a:xfrm>
        </p:spPr>
      </p:pic>
    </p:spTree>
    <p:extLst>
      <p:ext uri="{BB962C8B-B14F-4D97-AF65-F5344CB8AC3E}">
        <p14:creationId xmlns:p14="http://schemas.microsoft.com/office/powerpoint/2010/main" xmlns="" val="26927408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1555" y="341481"/>
            <a:ext cx="11190514" cy="5956663"/>
          </a:xfrm>
        </p:spPr>
      </p:pic>
    </p:spTree>
    <p:extLst>
      <p:ext uri="{BB962C8B-B14F-4D97-AF65-F5344CB8AC3E}">
        <p14:creationId xmlns:p14="http://schemas.microsoft.com/office/powerpoint/2010/main" xmlns="" val="10920190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4789" y="298141"/>
            <a:ext cx="9782514" cy="6122064"/>
          </a:xfrm>
        </p:spPr>
      </p:pic>
    </p:spTree>
    <p:extLst>
      <p:ext uri="{BB962C8B-B14F-4D97-AF65-F5344CB8AC3E}">
        <p14:creationId xmlns:p14="http://schemas.microsoft.com/office/powerpoint/2010/main" xmlns="" val="1122366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187" y="0"/>
            <a:ext cx="10594976" cy="6858000"/>
          </a:xfrm>
        </p:spPr>
      </p:pic>
    </p:spTree>
    <p:extLst>
      <p:ext uri="{BB962C8B-B14F-4D97-AF65-F5344CB8AC3E}">
        <p14:creationId xmlns:p14="http://schemas.microsoft.com/office/powerpoint/2010/main" xmlns="" val="1560369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2201" y="705395"/>
            <a:ext cx="8297158" cy="5305850"/>
          </a:xfrm>
        </p:spPr>
      </p:pic>
    </p:spTree>
    <p:extLst>
      <p:ext uri="{BB962C8B-B14F-4D97-AF65-F5344CB8AC3E}">
        <p14:creationId xmlns:p14="http://schemas.microsoft.com/office/powerpoint/2010/main" xmlns="" val="34903991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2487" y="231864"/>
            <a:ext cx="10646702" cy="6438901"/>
          </a:xfrm>
        </p:spPr>
      </p:pic>
    </p:spTree>
    <p:extLst>
      <p:ext uri="{BB962C8B-B14F-4D97-AF65-F5344CB8AC3E}">
        <p14:creationId xmlns:p14="http://schemas.microsoft.com/office/powerpoint/2010/main" xmlns="" val="19381115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22026" y="1742913"/>
            <a:ext cx="10036821" cy="2750711"/>
          </a:xfrm>
        </p:spPr>
      </p:pic>
    </p:spTree>
    <p:extLst>
      <p:ext uri="{BB962C8B-B14F-4D97-AF65-F5344CB8AC3E}">
        <p14:creationId xmlns:p14="http://schemas.microsoft.com/office/powerpoint/2010/main" xmlns="" val="3088649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035" y="310241"/>
            <a:ext cx="10970948" cy="6350621"/>
          </a:xfrm>
        </p:spPr>
      </p:pic>
    </p:spTree>
    <p:extLst>
      <p:ext uri="{BB962C8B-B14F-4D97-AF65-F5344CB8AC3E}">
        <p14:creationId xmlns:p14="http://schemas.microsoft.com/office/powerpoint/2010/main" xmlns="" val="1193979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8374" y="353642"/>
            <a:ext cx="10319182" cy="6109517"/>
          </a:xfrm>
        </p:spPr>
      </p:pic>
    </p:spTree>
    <p:extLst>
      <p:ext uri="{BB962C8B-B14F-4D97-AF65-F5344CB8AC3E}">
        <p14:creationId xmlns:p14="http://schemas.microsoft.com/office/powerpoint/2010/main" xmlns="" val="13297125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1984" y="1589239"/>
            <a:ext cx="9588969" cy="3609778"/>
          </a:xfrm>
        </p:spPr>
      </p:pic>
    </p:spTree>
    <p:extLst>
      <p:ext uri="{BB962C8B-B14F-4D97-AF65-F5344CB8AC3E}">
        <p14:creationId xmlns:p14="http://schemas.microsoft.com/office/powerpoint/2010/main" xmlns="" val="40736789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6017" y="168578"/>
            <a:ext cx="10793800" cy="6517617"/>
          </a:xfrm>
        </p:spPr>
      </p:pic>
    </p:spTree>
    <p:extLst>
      <p:ext uri="{BB962C8B-B14F-4D97-AF65-F5344CB8AC3E}">
        <p14:creationId xmlns:p14="http://schemas.microsoft.com/office/powerpoint/2010/main" xmlns="" val="23618659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1354" y="311201"/>
            <a:ext cx="10498497" cy="6190608"/>
          </a:xfrm>
        </p:spPr>
      </p:pic>
    </p:spTree>
    <p:extLst>
      <p:ext uri="{BB962C8B-B14F-4D97-AF65-F5344CB8AC3E}">
        <p14:creationId xmlns:p14="http://schemas.microsoft.com/office/powerpoint/2010/main" xmlns="" val="18881764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6754" y="226423"/>
            <a:ext cx="10846893" cy="6512816"/>
          </a:xfrm>
        </p:spPr>
      </p:pic>
    </p:spTree>
    <p:extLst>
      <p:ext uri="{BB962C8B-B14F-4D97-AF65-F5344CB8AC3E}">
        <p14:creationId xmlns:p14="http://schemas.microsoft.com/office/powerpoint/2010/main" xmlns="" val="38886248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7859" y="452072"/>
            <a:ext cx="9685631" cy="5962817"/>
          </a:xfrm>
        </p:spPr>
      </p:pic>
    </p:spTree>
    <p:extLst>
      <p:ext uri="{BB962C8B-B14F-4D97-AF65-F5344CB8AC3E}">
        <p14:creationId xmlns:p14="http://schemas.microsoft.com/office/powerpoint/2010/main" xmlns="" val="6266886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24918" y="284117"/>
            <a:ext cx="7731513" cy="6368192"/>
          </a:xfrm>
        </p:spPr>
      </p:pic>
    </p:spTree>
    <p:extLst>
      <p:ext uri="{BB962C8B-B14F-4D97-AF65-F5344CB8AC3E}">
        <p14:creationId xmlns:p14="http://schemas.microsoft.com/office/powerpoint/2010/main" xmlns="" val="35462068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90292" y="0"/>
            <a:ext cx="11586241" cy="137160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r>
              <a:rPr lang="tr-TR" dirty="0" smtClean="0"/>
              <a:t>BAŞARILAR</a:t>
            </a:r>
            <a:br>
              <a:rPr lang="tr-TR" dirty="0" smtClean="0"/>
            </a:br>
            <a:r>
              <a:rPr lang="tr-TR" dirty="0" smtClean="0"/>
              <a:t>Mustafa aktan</a:t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2986" y="973531"/>
            <a:ext cx="6820852" cy="5772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49950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6684" y="321060"/>
            <a:ext cx="10728961" cy="6006123"/>
          </a:xfrm>
        </p:spPr>
      </p:pic>
    </p:spTree>
    <p:extLst>
      <p:ext uri="{BB962C8B-B14F-4D97-AF65-F5344CB8AC3E}">
        <p14:creationId xmlns:p14="http://schemas.microsoft.com/office/powerpoint/2010/main" xmlns="" val="2451281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7382" y="168944"/>
            <a:ext cx="11660778" cy="6493113"/>
          </a:xfrm>
        </p:spPr>
      </p:pic>
    </p:spTree>
    <p:extLst>
      <p:ext uri="{BB962C8B-B14F-4D97-AF65-F5344CB8AC3E}">
        <p14:creationId xmlns:p14="http://schemas.microsoft.com/office/powerpoint/2010/main" xmlns="" val="632842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7388" y="336368"/>
            <a:ext cx="10306573" cy="6294526"/>
          </a:xfrm>
        </p:spPr>
      </p:pic>
    </p:spTree>
    <p:extLst>
      <p:ext uri="{BB962C8B-B14F-4D97-AF65-F5344CB8AC3E}">
        <p14:creationId xmlns:p14="http://schemas.microsoft.com/office/powerpoint/2010/main" xmlns="" val="4030184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9211" y="609600"/>
            <a:ext cx="10508345" cy="5474509"/>
          </a:xfrm>
        </p:spPr>
      </p:pic>
    </p:spTree>
    <p:extLst>
      <p:ext uri="{BB962C8B-B14F-4D97-AF65-F5344CB8AC3E}">
        <p14:creationId xmlns:p14="http://schemas.microsoft.com/office/powerpoint/2010/main" xmlns="" val="4097075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53022" y="789101"/>
            <a:ext cx="9336656" cy="5045641"/>
          </a:xfrm>
        </p:spPr>
      </p:pic>
    </p:spTree>
    <p:extLst>
      <p:ext uri="{BB962C8B-B14F-4D97-AF65-F5344CB8AC3E}">
        <p14:creationId xmlns:p14="http://schemas.microsoft.com/office/powerpoint/2010/main" xmlns="" val="1572817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7714" y="130629"/>
            <a:ext cx="11782697" cy="6583680"/>
          </a:xfrm>
        </p:spPr>
      </p:pic>
    </p:spTree>
    <p:extLst>
      <p:ext uri="{BB962C8B-B14F-4D97-AF65-F5344CB8AC3E}">
        <p14:creationId xmlns:p14="http://schemas.microsoft.com/office/powerpoint/2010/main" xmlns="" val="2100854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7933" y="209395"/>
            <a:ext cx="10145484" cy="6536240"/>
          </a:xfrm>
        </p:spPr>
      </p:pic>
    </p:spTree>
    <p:extLst>
      <p:ext uri="{BB962C8B-B14F-4D97-AF65-F5344CB8AC3E}">
        <p14:creationId xmlns:p14="http://schemas.microsoft.com/office/powerpoint/2010/main" xmlns="" val="31424877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1498</TotalTime>
  <Words>24</Words>
  <Application>Microsoft Office PowerPoint</Application>
  <PresentationFormat>Özel</PresentationFormat>
  <Paragraphs>7</Paragraphs>
  <Slides>26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26</vt:i4>
      </vt:variant>
    </vt:vector>
  </HeadingPairs>
  <TitlesOfParts>
    <vt:vector size="27" baseType="lpstr">
      <vt:lpstr>Damask</vt:lpstr>
      <vt:lpstr>1. Ünite kader inancı yeni müfredat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  BAŞARILAR Mustafa aktan   </vt:lpstr>
    </vt:vector>
  </TitlesOfParts>
  <Company>NouS/TncTR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Windows Kullanıcısı</dc:creator>
  <cp:lastModifiedBy>Öğretmenler Odası</cp:lastModifiedBy>
  <cp:revision>14</cp:revision>
  <dcterms:created xsi:type="dcterms:W3CDTF">2018-11-09T05:43:58Z</dcterms:created>
  <dcterms:modified xsi:type="dcterms:W3CDTF">2018-12-14T21:59:31Z</dcterms:modified>
</cp:coreProperties>
</file>