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81CD8-C817-47A4-9244-39660D427DFD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12F6D-66A6-4370-A2A5-0E922F55B5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66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5E30A-9506-426E-B3C3-0DC63DD7C0BA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AD979-1DEB-48E2-A371-815768801E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034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721B99-936A-43E9-A15D-994C05759A54}" type="datetimeFigureOut">
              <a:rPr lang="tr-TR" smtClean="0"/>
              <a:t>1.10.2017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4E5842-6BCF-4E25-9CDA-7073D0CB938F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Düz Ok Bağlayıcısı"/>
          <p:cNvCxnSpPr/>
          <p:nvPr/>
        </p:nvCxnSpPr>
        <p:spPr>
          <a:xfrm>
            <a:off x="214282" y="2928934"/>
            <a:ext cx="8643998" cy="1588"/>
          </a:xfrm>
          <a:prstGeom prst="straightConnector1">
            <a:avLst/>
          </a:prstGeom>
          <a:ln>
            <a:solidFill>
              <a:srgbClr val="002060"/>
            </a:solidFill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Sağ Ayraç"/>
          <p:cNvSpPr/>
          <p:nvPr/>
        </p:nvSpPr>
        <p:spPr>
          <a:xfrm rot="5400000">
            <a:off x="392877" y="3036091"/>
            <a:ext cx="2143140" cy="1928826"/>
          </a:xfrm>
          <a:prstGeom prst="rightBrace">
            <a:avLst>
              <a:gd name="adj1" fmla="val 8333"/>
              <a:gd name="adj2" fmla="val 52954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Ayraç"/>
          <p:cNvSpPr/>
          <p:nvPr/>
        </p:nvSpPr>
        <p:spPr>
          <a:xfrm rot="5400000">
            <a:off x="2357422" y="3000372"/>
            <a:ext cx="1500198" cy="121444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ağ Ayraç"/>
          <p:cNvSpPr/>
          <p:nvPr/>
        </p:nvSpPr>
        <p:spPr>
          <a:xfrm rot="5400000">
            <a:off x="5107785" y="1750207"/>
            <a:ext cx="2428892" cy="4929222"/>
          </a:xfrm>
          <a:prstGeom prst="rightBrace">
            <a:avLst>
              <a:gd name="adj1" fmla="val 8333"/>
              <a:gd name="adj2" fmla="val 46294"/>
            </a:avLst>
          </a:prstGeom>
          <a:noFill/>
          <a:ln>
            <a:solidFill>
              <a:srgbClr val="00B05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357158" y="5072074"/>
            <a:ext cx="2286016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tr-TR" dirty="0" smtClean="0"/>
              <a:t>DÜNYA HAYATI</a:t>
            </a:r>
            <a:endParaRPr lang="tr-TR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2071670" y="442913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BERZAH</a:t>
            </a:r>
          </a:p>
          <a:p>
            <a:pPr algn="ctr"/>
            <a:r>
              <a:rPr lang="tr-TR" dirty="0" smtClean="0"/>
              <a:t>KABİR HAYATI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4643438" y="5429264"/>
            <a:ext cx="4458336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r"/>
            <a:r>
              <a:rPr lang="tr-TR" dirty="0" smtClean="0"/>
              <a:t>AHİRET HAYATI</a:t>
            </a:r>
            <a:endParaRPr lang="tr-TR" dirty="0"/>
          </a:p>
        </p:txBody>
      </p:sp>
      <p:sp>
        <p:nvSpPr>
          <p:cNvPr id="19" name="18 Aşağı Ok"/>
          <p:cNvSpPr/>
          <p:nvPr/>
        </p:nvSpPr>
        <p:spPr>
          <a:xfrm>
            <a:off x="642910" y="2643182"/>
            <a:ext cx="142876" cy="35719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0" name="19 Aşağı Ok"/>
          <p:cNvSpPr/>
          <p:nvPr/>
        </p:nvSpPr>
        <p:spPr>
          <a:xfrm>
            <a:off x="1000100" y="2571744"/>
            <a:ext cx="142876" cy="35719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3" name="22 Metin kutusu"/>
          <p:cNvSpPr txBox="1"/>
          <p:nvPr/>
        </p:nvSpPr>
        <p:spPr>
          <a:xfrm>
            <a:off x="857224" y="357166"/>
            <a:ext cx="338554" cy="217857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tr-TR" sz="1000" dirty="0" smtClean="0"/>
              <a:t>HZ ADEM VE HAVVANIN YARATILIŞI</a:t>
            </a:r>
            <a:endParaRPr lang="tr-TR" sz="1000" dirty="0"/>
          </a:p>
        </p:txBody>
      </p:sp>
      <p:sp>
        <p:nvSpPr>
          <p:cNvPr id="24" name="23 Sağ Ayraç"/>
          <p:cNvSpPr/>
          <p:nvPr/>
        </p:nvSpPr>
        <p:spPr>
          <a:xfrm rot="16200000">
            <a:off x="1321571" y="2107397"/>
            <a:ext cx="928694" cy="714380"/>
          </a:xfrm>
          <a:prstGeom prst="rightBrace">
            <a:avLst/>
          </a:prstGeom>
          <a:noFill/>
          <a:ln>
            <a:solidFill>
              <a:srgbClr val="FFFF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24 Metin kutusu"/>
          <p:cNvSpPr txBox="1"/>
          <p:nvPr/>
        </p:nvSpPr>
        <p:spPr>
          <a:xfrm>
            <a:off x="1214414" y="2928934"/>
            <a:ext cx="857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dirty="0" smtClean="0"/>
              <a:t>DOĞUM</a:t>
            </a:r>
            <a:endParaRPr lang="tr-TR" sz="1100" dirty="0"/>
          </a:p>
        </p:txBody>
      </p:sp>
      <p:sp>
        <p:nvSpPr>
          <p:cNvPr id="26" name="25 Metin kutusu"/>
          <p:cNvSpPr txBox="1"/>
          <p:nvPr/>
        </p:nvSpPr>
        <p:spPr>
          <a:xfrm>
            <a:off x="1857356" y="2928934"/>
            <a:ext cx="6429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dirty="0" smtClean="0"/>
              <a:t>ÖLÜM ECEL</a:t>
            </a:r>
            <a:endParaRPr lang="tr-TR" sz="1100" dirty="0"/>
          </a:p>
        </p:txBody>
      </p:sp>
      <p:sp>
        <p:nvSpPr>
          <p:cNvPr id="27" name="26 Metin kutusu"/>
          <p:cNvSpPr txBox="1"/>
          <p:nvPr/>
        </p:nvSpPr>
        <p:spPr>
          <a:xfrm>
            <a:off x="1500166" y="164305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ÖMÜR</a:t>
            </a:r>
            <a:endParaRPr lang="tr-TR" dirty="0"/>
          </a:p>
        </p:txBody>
      </p:sp>
      <p:sp>
        <p:nvSpPr>
          <p:cNvPr id="28" name="27 Aşağı Ok"/>
          <p:cNvSpPr/>
          <p:nvPr/>
        </p:nvSpPr>
        <p:spPr>
          <a:xfrm>
            <a:off x="3714744" y="2500306"/>
            <a:ext cx="142876" cy="357190"/>
          </a:xfrm>
          <a:prstGeom prst="downArrow">
            <a:avLst/>
          </a:prstGeom>
          <a:solidFill>
            <a:srgbClr val="FFFF00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9" name="28 Metin kutusu"/>
          <p:cNvSpPr txBox="1"/>
          <p:nvPr/>
        </p:nvSpPr>
        <p:spPr>
          <a:xfrm>
            <a:off x="3571868" y="1000108"/>
            <a:ext cx="369332" cy="142876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tr-TR" sz="1200" dirty="0" smtClean="0"/>
              <a:t>KIYAMET- HAŞR</a:t>
            </a:r>
            <a:endParaRPr lang="tr-TR" sz="1200" dirty="0"/>
          </a:p>
        </p:txBody>
      </p:sp>
      <p:sp>
        <p:nvSpPr>
          <p:cNvPr id="30" name="29 Metin kutusu"/>
          <p:cNvSpPr txBox="1"/>
          <p:nvPr/>
        </p:nvSpPr>
        <p:spPr>
          <a:xfrm>
            <a:off x="2928926" y="642918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İSRAFİL’İN I.DEFA SUR’A ÜFLEMESİ</a:t>
            </a:r>
            <a:endParaRPr lang="tr-TR" sz="1200" dirty="0"/>
          </a:p>
        </p:txBody>
      </p:sp>
      <p:sp>
        <p:nvSpPr>
          <p:cNvPr id="34" name="33 Aşağı Ok"/>
          <p:cNvSpPr/>
          <p:nvPr/>
        </p:nvSpPr>
        <p:spPr>
          <a:xfrm>
            <a:off x="3714744" y="2928934"/>
            <a:ext cx="142876" cy="2571768"/>
          </a:xfrm>
          <a:prstGeom prst="downArrow">
            <a:avLst/>
          </a:prstGeom>
          <a:solidFill>
            <a:srgbClr val="FFFF00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34 Metin kutusu"/>
          <p:cNvSpPr txBox="1"/>
          <p:nvPr/>
        </p:nvSpPr>
        <p:spPr>
          <a:xfrm>
            <a:off x="2500298" y="5857892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dirty="0" smtClean="0"/>
              <a:t>İSRAFİL’İN II.DEFA SUR’A ÜFLEMESİ</a:t>
            </a:r>
          </a:p>
          <a:p>
            <a:pPr algn="ctr"/>
            <a:r>
              <a:rPr lang="tr-TR" sz="1200" dirty="0" smtClean="0"/>
              <a:t>BA’SÜ BA’DEL MEVT: ÖLÜMDEN SONRA DİRİLİŞ</a:t>
            </a:r>
            <a:endParaRPr lang="tr-TR" sz="1200" dirty="0"/>
          </a:p>
        </p:txBody>
      </p:sp>
      <p:sp>
        <p:nvSpPr>
          <p:cNvPr id="36" name="35 Metin kutusu"/>
          <p:cNvSpPr txBox="1"/>
          <p:nvPr/>
        </p:nvSpPr>
        <p:spPr>
          <a:xfrm>
            <a:off x="2285984" y="5572140"/>
            <a:ext cx="3143272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tr-TR" sz="1200" dirty="0" smtClean="0"/>
              <a:t>BA’S: YENİDEN DİRİLİŞ</a:t>
            </a:r>
            <a:endParaRPr lang="tr-TR" sz="1200" dirty="0"/>
          </a:p>
        </p:txBody>
      </p:sp>
      <p:sp>
        <p:nvSpPr>
          <p:cNvPr id="38" name="37 Aşağı Ok"/>
          <p:cNvSpPr/>
          <p:nvPr/>
        </p:nvSpPr>
        <p:spPr>
          <a:xfrm>
            <a:off x="4714876" y="2571744"/>
            <a:ext cx="142876" cy="35719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0" name="39 Metin kutusu"/>
          <p:cNvSpPr txBox="1"/>
          <p:nvPr/>
        </p:nvSpPr>
        <p:spPr>
          <a:xfrm>
            <a:off x="3929058" y="3429000"/>
            <a:ext cx="107157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tr-TR" sz="1200" dirty="0" smtClean="0"/>
              <a:t>MAHŞER TOPLANMA YERİ</a:t>
            </a:r>
            <a:endParaRPr lang="tr-TR" sz="1200" dirty="0"/>
          </a:p>
        </p:txBody>
      </p:sp>
      <p:sp>
        <p:nvSpPr>
          <p:cNvPr id="41" name="40 Metin kutusu"/>
          <p:cNvSpPr txBox="1"/>
          <p:nvPr/>
        </p:nvSpPr>
        <p:spPr>
          <a:xfrm>
            <a:off x="4357686" y="2071678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dirty="0" smtClean="0"/>
              <a:t>AMEL DEFTERİ</a:t>
            </a:r>
            <a:endParaRPr lang="tr-TR" sz="1200" dirty="0"/>
          </a:p>
        </p:txBody>
      </p:sp>
      <p:sp>
        <p:nvSpPr>
          <p:cNvPr id="42" name="41 Metin kutusu"/>
          <p:cNvSpPr txBox="1"/>
          <p:nvPr/>
        </p:nvSpPr>
        <p:spPr>
          <a:xfrm>
            <a:off x="5357818" y="328612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MİZAN</a:t>
            </a:r>
            <a:endParaRPr lang="tr-TR" dirty="0"/>
          </a:p>
        </p:txBody>
      </p:sp>
      <p:sp>
        <p:nvSpPr>
          <p:cNvPr id="43" name="42 Aşağı Ok"/>
          <p:cNvSpPr/>
          <p:nvPr/>
        </p:nvSpPr>
        <p:spPr>
          <a:xfrm>
            <a:off x="6286512" y="2643182"/>
            <a:ext cx="142876" cy="357190"/>
          </a:xfrm>
          <a:prstGeom prst="downArrow">
            <a:avLst/>
          </a:prstGeom>
          <a:solidFill>
            <a:srgbClr val="FF0000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5" name="44 Yukarı Ok"/>
          <p:cNvSpPr/>
          <p:nvPr/>
        </p:nvSpPr>
        <p:spPr>
          <a:xfrm>
            <a:off x="4429124" y="2928934"/>
            <a:ext cx="142876" cy="357190"/>
          </a:xfrm>
          <a:prstGeom prst="upArrow">
            <a:avLst/>
          </a:prstGeom>
          <a:solidFill>
            <a:srgbClr val="00B050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45 Yukarı Ok"/>
          <p:cNvSpPr/>
          <p:nvPr/>
        </p:nvSpPr>
        <p:spPr>
          <a:xfrm>
            <a:off x="5715008" y="2928934"/>
            <a:ext cx="142876" cy="35719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46 Metin kutusu"/>
          <p:cNvSpPr txBox="1"/>
          <p:nvPr/>
        </p:nvSpPr>
        <p:spPr>
          <a:xfrm>
            <a:off x="5857884" y="2285992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dirty="0" smtClean="0"/>
              <a:t>SIRAT</a:t>
            </a:r>
            <a:endParaRPr lang="tr-TR" sz="1400" dirty="0"/>
          </a:p>
        </p:txBody>
      </p:sp>
      <p:sp>
        <p:nvSpPr>
          <p:cNvPr id="55" name="54 Çentikli Sağ Ok"/>
          <p:cNvSpPr/>
          <p:nvPr/>
        </p:nvSpPr>
        <p:spPr>
          <a:xfrm>
            <a:off x="6786578" y="3000372"/>
            <a:ext cx="928694" cy="214314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55 Çentikli Sağ Ok"/>
          <p:cNvSpPr/>
          <p:nvPr/>
        </p:nvSpPr>
        <p:spPr>
          <a:xfrm>
            <a:off x="6786578" y="2500306"/>
            <a:ext cx="928694" cy="214314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56 Metin kutusu"/>
          <p:cNvSpPr txBox="1"/>
          <p:nvPr/>
        </p:nvSpPr>
        <p:spPr>
          <a:xfrm>
            <a:off x="7786710" y="2428868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CENNET</a:t>
            </a:r>
            <a:endParaRPr lang="tr-TR" sz="1200" dirty="0"/>
          </a:p>
        </p:txBody>
      </p:sp>
      <p:sp>
        <p:nvSpPr>
          <p:cNvPr id="58" name="57 Metin kutusu"/>
          <p:cNvSpPr txBox="1"/>
          <p:nvPr/>
        </p:nvSpPr>
        <p:spPr>
          <a:xfrm>
            <a:off x="7786710" y="3000372"/>
            <a:ext cx="107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CEHENNEM</a:t>
            </a:r>
            <a:endParaRPr lang="tr-TR" sz="1200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0" y="2428868"/>
            <a:ext cx="285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EZEL</a:t>
            </a:r>
            <a:endParaRPr lang="tr-TR" dirty="0"/>
          </a:p>
        </p:txBody>
      </p:sp>
      <p:sp>
        <p:nvSpPr>
          <p:cNvPr id="60" name="59 Metin kutusu"/>
          <p:cNvSpPr txBox="1"/>
          <p:nvPr/>
        </p:nvSpPr>
        <p:spPr>
          <a:xfrm>
            <a:off x="8858312" y="2285992"/>
            <a:ext cx="2142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EBED</a:t>
            </a:r>
            <a:endParaRPr lang="tr-TR" dirty="0"/>
          </a:p>
        </p:txBody>
      </p:sp>
      <p:sp>
        <p:nvSpPr>
          <p:cNvPr id="62" name="61 Dikdörtgen"/>
          <p:cNvSpPr/>
          <p:nvPr/>
        </p:nvSpPr>
        <p:spPr>
          <a:xfrm>
            <a:off x="500034" y="1071546"/>
            <a:ext cx="369332" cy="1582421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tr-TR" sz="1200" dirty="0" smtClean="0"/>
              <a:t>EVRENİN YARATILIŞI</a:t>
            </a:r>
            <a:endParaRPr lang="tr-TR" sz="1200" dirty="0"/>
          </a:p>
        </p:txBody>
      </p:sp>
      <p:sp>
        <p:nvSpPr>
          <p:cNvPr id="63" name="62 Dikdörtgen"/>
          <p:cNvSpPr/>
          <p:nvPr/>
        </p:nvSpPr>
        <p:spPr>
          <a:xfrm>
            <a:off x="6500826" y="3357562"/>
            <a:ext cx="2214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000" dirty="0"/>
              <a:t>İnkâr edenlere de ki: "Yakında yenilgiye uğratılacaksınız ve toplanıp cehenneme sürüleceksiniz" Ne kötü yataktır o (3/12)</a:t>
            </a:r>
          </a:p>
        </p:txBody>
      </p:sp>
      <p:sp>
        <p:nvSpPr>
          <p:cNvPr id="64" name="63 Dikdörtgen"/>
          <p:cNvSpPr/>
          <p:nvPr/>
        </p:nvSpPr>
        <p:spPr>
          <a:xfrm>
            <a:off x="6572264" y="1500174"/>
            <a:ext cx="23574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1000" dirty="0"/>
              <a:t>“İşte bunların karşılığı Rablerinden bağışlanma ve içinde ebedi kalacakları altından ırmaklar akan cennetlerdir. (Böyle) Yapıp-edenlere ne güzel bir karşılık (ecir var.) (3/136)”</a:t>
            </a:r>
          </a:p>
        </p:txBody>
      </p:sp>
      <p:sp>
        <p:nvSpPr>
          <p:cNvPr id="65" name="64 Aşağı Ok"/>
          <p:cNvSpPr/>
          <p:nvPr/>
        </p:nvSpPr>
        <p:spPr>
          <a:xfrm>
            <a:off x="5429256" y="2571744"/>
            <a:ext cx="142876" cy="357190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6" name="65 Metin kutusu"/>
          <p:cNvSpPr txBox="1"/>
          <p:nvPr/>
        </p:nvSpPr>
        <p:spPr>
          <a:xfrm>
            <a:off x="5143504" y="1928802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dirty="0" smtClean="0"/>
              <a:t>HESAP ve SUAL</a:t>
            </a:r>
            <a:endParaRPr lang="tr-TR" sz="1200" dirty="0"/>
          </a:p>
        </p:txBody>
      </p:sp>
      <p:sp>
        <p:nvSpPr>
          <p:cNvPr id="67" name="66 Aşağı Ok"/>
          <p:cNvSpPr/>
          <p:nvPr/>
        </p:nvSpPr>
        <p:spPr>
          <a:xfrm>
            <a:off x="7429520" y="785794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8" name="67 Dikdörtgen"/>
          <p:cNvSpPr/>
          <p:nvPr/>
        </p:nvSpPr>
        <p:spPr>
          <a:xfrm>
            <a:off x="6643702" y="357166"/>
            <a:ext cx="1816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"HAVZ-I KEVSER" 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108</Words>
  <Application>Microsoft Office PowerPoint</Application>
  <PresentationFormat>Ekran Gösterisi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Calibri</vt:lpstr>
      <vt:lpstr>Constantia</vt:lpstr>
      <vt:lpstr>Wingdings 2</vt:lpstr>
      <vt:lpstr>Akış</vt:lpstr>
      <vt:lpstr>PowerPoint Sunusu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Personel</dc:creator>
  <cp:lastModifiedBy>Fırat Toprak</cp:lastModifiedBy>
  <cp:revision>3</cp:revision>
  <dcterms:created xsi:type="dcterms:W3CDTF">2015-10-29T20:40:53Z</dcterms:created>
  <dcterms:modified xsi:type="dcterms:W3CDTF">2017-10-01T05:58:00Z</dcterms:modified>
</cp:coreProperties>
</file>