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2" r:id="rId2"/>
    <p:sldId id="28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08" r:id="rId26"/>
    <p:sldId id="307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4E174-9AD1-4CE2-8137-2B83EF1013E2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E5246-4F41-4B77-AD8A-0A1226A40ED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D9BB-5EA6-4540-86F7-F15380687764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76F6F-67BC-4B3D-8258-A8FA3F51D9E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001173-59B8-4C60-9790-A352112D9280}" type="slidenum">
              <a:rPr lang="tr-TR" smtClean="0"/>
              <a:pPr/>
              <a:t>26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6357982"/>
          </a:xfrm>
        </p:spPr>
        <p:txBody>
          <a:bodyPr>
            <a:noAutofit/>
          </a:bodyPr>
          <a:lstStyle/>
          <a:p>
            <a:r>
              <a:rPr lang="tr-TR" sz="1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ANLAMINA GÖRE CÜMLELER </a:t>
            </a:r>
            <a:r>
              <a:rPr lang="tr-TR" sz="115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tr-TR" sz="11500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Ben, seni hiç arayıp sormaz mıyım?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Annemiz nelere katlanmadı?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Adamın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ne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arayanı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ne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soranı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Bunları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zihnimden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geçirmiyor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değilim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Geçen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bölümü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tam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olarak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05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izlemedim</a:t>
            </a:r>
            <a:r>
              <a:rPr lang="fr-F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i-FI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 sinemadan </a:t>
            </a:r>
            <a:endParaRPr lang="tr-TR" sz="9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fi-FI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 tiyatrodan anlar. </a:t>
            </a:r>
            <a:endParaRPr lang="fr-FR" sz="9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O, bu işten ne </a:t>
            </a:r>
          </a:p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anlar ki?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Sana söylenenlerin hiçbiri doğru değil.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Yangından korkmayan yoktur.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Yöneticilik kurallarını bilmeyen biri değil.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Acıklı sözlerle ağlatma beni.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Sınavımız olduğunu hiç düşünmüyor.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Sizin ihtiyacınız olduğunu anlamaz mıyım?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Sizi soran kişiyi hatırlamadı.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Sana yardım edenlere nankörlük etme.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0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Yeni çıkan kitabı okumuş değilim.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5786478"/>
          </a:xfrm>
        </p:spPr>
        <p:txBody>
          <a:bodyPr>
            <a:noAutofit/>
          </a:bodyPr>
          <a:lstStyle/>
          <a:p>
            <a:r>
              <a:rPr lang="tr-TR" sz="13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3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190500" cap="flat">
            <a:solidFill>
              <a:srgbClr val="FFA7A7"/>
            </a:solidFill>
            <a:bevel/>
          </a:ln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Hoşuma gitmedi değil bu söz.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İçimden geçenleri anlattım.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İnsan, annesini üzer mi hiç?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Kendine güveni yoktu.</a:t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tr-TR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Onun kalmasını istiyor değilim.</a:t>
            </a:r>
            <a:endParaRPr lang="nn-NO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Aradıkların burada yok.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Ankara'da yaşamanın zorlukları etkilemedi.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Başarılı olmak için birçok </a:t>
            </a:r>
          </a:p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yol var.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Akıllı çocuklar yaramazlık yapar mı hiç?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Bekir beni hiç aramadı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Balık tutmaya bugün gitmiyor.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0"/>
            <a:ext cx="8643937" cy="6858000"/>
          </a:xfrm>
          <a:prstGeom prst="rect">
            <a:avLst/>
          </a:prstGeom>
          <a:noFill/>
          <a:ln w="98425" cmpd="sng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Annem beni ihmal etmiş değil.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145</Words>
  <PresentationFormat>Ekran Gösterisi (4:3)</PresentationFormat>
  <Paragraphs>30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ANLAMINA GÖRE CÜMLELER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YARIŞMA VAKTİ</vt:lpstr>
      <vt:lpstr>Hoşuma gitmedi değil bu söz.  İçimden geçenleri anlattım.  İnsan, annesini üzer mi hiç?  Kendine güveni yoktu.  Onun kalmasını istiyor değilim.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ANLAMINA GÖRE CÜMLELER 1</dc:title>
  <cp:lastModifiedBy>Öğretmenler Odası</cp:lastModifiedBy>
  <cp:revision>2</cp:revision>
  <dcterms:created xsi:type="dcterms:W3CDTF">2019-02-22T22:03:56Z</dcterms:created>
  <dcterms:modified xsi:type="dcterms:W3CDTF">2019-04-28T15:51:30Z</dcterms:modified>
</cp:coreProperties>
</file>