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2" r:id="rId2"/>
    <p:sldId id="283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08" r:id="rId26"/>
    <p:sldId id="307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090AA-300C-4CE8-BF48-0CDAB4F7F146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C7883-AA47-4BE0-9567-E6C7580AD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5D9BB-5EA6-4540-86F7-F15380687764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76F6F-67BC-4B3D-8258-A8FA3F51D9E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204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001173-59B8-4C60-9790-A352112D9280}" type="slidenum">
              <a:rPr lang="tr-TR" smtClean="0"/>
              <a:pPr/>
              <a:t>26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6357982"/>
          </a:xfrm>
        </p:spPr>
        <p:txBody>
          <a:bodyPr>
            <a:noAutofit/>
          </a:bodyPr>
          <a:lstStyle/>
          <a:p>
            <a:r>
              <a:rPr lang="tr-TR" sz="11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ANLAMINA GÖRE CÜMLELER </a:t>
            </a:r>
            <a:r>
              <a:rPr lang="tr-TR" sz="115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tr-TR" sz="11500" b="1" u="sn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Camı kimin kırdığını bilmiyor değilim.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Gecenin bu saatinde açık market mi bulunur?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Çocukların okumasını istemiyor değil.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Çok sıcaktı, Akdeniz'in suyu.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Dünümüzün bugünümüzden bir farkı yok.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Dün izlediğimiz film, fena değildi.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Cezaya çarptırılanlar suçsuz değildi.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9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Bildiklerimi anlatmayacak değilim.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Bundan kolay iş mi olur?</a:t>
            </a:r>
            <a:endParaRPr lang="tr-TR" sz="11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Dertlerini unutup gönlünce eğlendi.</a:t>
            </a:r>
            <a:endParaRPr lang="tr-TR" sz="11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9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Onunla uzun zamandır görüşemedik.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Gölgesine oturulacak ağacın dalı kesilmez.</a:t>
            </a:r>
            <a:endParaRPr lang="tr-TR" sz="11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Gözümde yaş yok değil.</a:t>
            </a:r>
            <a:endParaRPr lang="tr-TR" sz="11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Gel de bu söylenenlere inan.</a:t>
            </a:r>
            <a:endParaRPr lang="tr-TR" sz="9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Sporcular terleyinceye kadar koştu.</a:t>
            </a:r>
            <a:endParaRPr lang="tr-TR" sz="9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9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Yarın seni pastanede bekleyeceğim.</a:t>
            </a:r>
            <a:endParaRPr lang="tr-TR" sz="9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5786478"/>
          </a:xfrm>
        </p:spPr>
        <p:txBody>
          <a:bodyPr>
            <a:noAutofit/>
          </a:bodyPr>
          <a:lstStyle/>
          <a:p>
            <a:r>
              <a:rPr lang="tr-TR" sz="1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YARIŞMA VAKTİ</a:t>
            </a:r>
            <a:endParaRPr lang="tr-TR" sz="13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Seni ziyaret etmiyor değilim. </a:t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Yaşadığımın hesabını veremem.</a:t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Bu konuyu duymayan kalmadı.</a:t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Yaptıklarını görmüyor değilim.</a:t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Şimdi anladım bu konuyu.</a:t>
            </a:r>
            <a:endParaRPr lang="nn-NO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Orhan bir gün bile okula gelmiş değil.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Ömer, bizimle sinemaya gelmedi.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Yanında gördüğüm kişi, kardeşi değilmiş.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Yurt dışına gittiğinden beri ne aradı ne sordu.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 davete böyle gidilir mi?</a:t>
            </a:r>
            <a:endParaRPr lang="tr-TR" sz="11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Henüz bu güzel topraklar, keşfedilmiş değil.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Ankara'ya gelmeyi o da istemiyor değil.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153</Words>
  <PresentationFormat>Ekran Gösterisi (4:3)</PresentationFormat>
  <Paragraphs>27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ANLAMINA GÖRE CÜMLELER 2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YARIŞMA VAKTİ</vt:lpstr>
      <vt:lpstr>Seni ziyaret etmiyor değilim.   Yaşadığımın hesabını veremem.  Bu konuyu duymayan kalmadı.   Yaptıklarını görmüyor değilim.   Şimdi anladım bu konuyu.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ANLAMINA GÖRE CÜMLELER 2</dc:title>
  <cp:lastModifiedBy>Öğretmenler Odası</cp:lastModifiedBy>
  <cp:revision>2</cp:revision>
  <dcterms:created xsi:type="dcterms:W3CDTF">2019-02-22T22:03:56Z</dcterms:created>
  <dcterms:modified xsi:type="dcterms:W3CDTF">2019-04-28T15:51:31Z</dcterms:modified>
</cp:coreProperties>
</file>