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80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8" r:id="rId24"/>
    <p:sldId id="309" r:id="rId25"/>
    <p:sldId id="310" r:id="rId26"/>
    <p:sldId id="306" r:id="rId27"/>
    <p:sldId id="307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95D9B-4C98-4EF3-B9B6-615543632306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D10C7-C79F-4408-9738-9CACBC0B5D2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04B00-1577-464E-840C-0E6A1E362BBE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CC6F76-32E5-4F6F-9128-F0BBEB752BB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sv-SE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Yeni müdür çok iyi davranıyor, kimseye göz açtırmıyordu.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sv-SE" sz="9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Adam bizi uzun süre izledi ve takip etti.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</a:t>
            </a:r>
            <a:r>
              <a:rPr lang="sv-S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yuduysan bana mesaj at.</a:t>
            </a:r>
            <a:endParaRPr lang="tr-TR" sz="11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8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Başarıya ulaşmak zorluklara göğüs germeye bağımlıdır.</a:t>
            </a:r>
            <a:endParaRPr lang="tr-TR" sz="8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Bütün gün bomboş evde oturdum.</a:t>
            </a:r>
            <a:endParaRPr lang="tr-TR" sz="11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Sporcu, yarışmada ikinciyi geçerek birinci oldu.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10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Sevinçliydi; adeta paçaları tutuşmuştu. </a:t>
            </a:r>
            <a:endParaRPr lang="tr-TR" sz="10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1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Bahçeden yavaş yavaş kaçıverdik.</a:t>
            </a:r>
            <a:endParaRPr lang="tr-TR" sz="1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1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Ölümünden sonra anılarını da yayınlattı.</a:t>
            </a:r>
            <a:endParaRPr lang="tr-TR" sz="1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Öğrencimizin sınavı kazanma şansı, %90'dır.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Derneğimiz onlara bağışta bulunacak.</a:t>
            </a:r>
            <a:endParaRPr lang="tr-TR" sz="11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sv-S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Tırnakların büyümüş, onları hemen kes. </a:t>
            </a:r>
            <a:endParaRPr lang="tr-TR" sz="11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Dün çok güneşte kaldığından yanmış.</a:t>
            </a:r>
            <a:endParaRPr lang="tr-TR" sz="11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Yaptıklarını kendi ağzıyla itiraf etti.</a:t>
            </a:r>
            <a:endParaRPr lang="tr-TR" sz="11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Saksı balkondan aşağı düştü.</a:t>
            </a:r>
            <a:endParaRPr lang="tr-TR" sz="11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Saksı balkondan aşağı düştü.</a:t>
            </a:r>
            <a:endParaRPr lang="tr-TR" sz="11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9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Zabıtalarca kaçak kesilen koyun etleri imha edildi.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fi-FI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Yurdunu hatta evini terk etti.</a:t>
            </a:r>
            <a:endParaRPr lang="tr-TR" sz="11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166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YARIŞMA VAKTİ</a:t>
            </a:r>
            <a:endParaRPr lang="tr-TR" sz="16600" b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Uykusuz yola çıkmak akıllıca değil.  </a:t>
            </a:r>
            <a:br>
              <a:rPr lang="tr-T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 final maçı tamamlandı. </a:t>
            </a:r>
            <a:br>
              <a:rPr lang="tr-T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 ağır biriydi, işi hemen yapardı. </a:t>
            </a:r>
            <a:br>
              <a:rPr lang="tr-T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Karlı yaz günlerini özledim. </a:t>
            </a:r>
            <a:br>
              <a:rPr lang="tr-T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İzmir'e gidecek; buna zorunlu.</a:t>
            </a:r>
            <a:endParaRPr lang="tr-TR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sv-SE" sz="9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Sessizlik ve sükunet içinde yaşayıp gidiyordu.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sv-SE" sz="9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Yanan elini hemen ıslak suyun altına tuttular.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sv-SE" sz="9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O, pansumanı bırak ameliyat bile yapamaz.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sv-SE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Trafik kazaları, ölümlere; hatta yaralanmalara yol açıyor.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sv-SE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Direksiyonu çevirerek kazanın önlenmesine sebep oldu.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sv-SE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Onun bu başarıyı sağlamasında arkadaşlarının parmağı var.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sv-SE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Yurt ve vatan sevgisi bizim için vazgeçilmezdir. 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183</Words>
  <PresentationFormat>Ekran Gösterisi (4:3)</PresentationFormat>
  <Paragraphs>27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Ofis Teması</vt:lpstr>
      <vt:lpstr>Yeni müdür çok iyi davranıyor, kimseye göz açtırmıyordu.</vt:lpstr>
      <vt:lpstr>Tırnakların büyümüş, onları hemen kes. </vt:lpstr>
      <vt:lpstr>Sessizlik ve sükunet içinde yaşayıp gidiyordu.</vt:lpstr>
      <vt:lpstr>Yanan elini hemen ıslak suyun altına tuttular.</vt:lpstr>
      <vt:lpstr>O, pansumanı bırak ameliyat bile yapamaz.</vt:lpstr>
      <vt:lpstr>Trafik kazaları, ölümlere; hatta yaralanmalara yol açıyor.</vt:lpstr>
      <vt:lpstr>Direksiyonu çevirerek kazanın önlenmesine sebep oldu.</vt:lpstr>
      <vt:lpstr>Onun bu başarıyı sağlamasında arkadaşlarının parmağı var.</vt:lpstr>
      <vt:lpstr>Yurt ve vatan sevgisi bizim için vazgeçilmezdir. </vt:lpstr>
      <vt:lpstr>Adam bizi uzun süre izledi ve takip etti.</vt:lpstr>
      <vt:lpstr>Uyuduysan bana mesaj at.</vt:lpstr>
      <vt:lpstr>Başarıya ulaşmak zorluklara göğüs germeye bağımlıdır.</vt:lpstr>
      <vt:lpstr>Bütün gün bomboş evde oturdum.</vt:lpstr>
      <vt:lpstr>Sporcu, yarışmada ikinciyi geçerek birinci oldu.</vt:lpstr>
      <vt:lpstr>Sevinçliydi; adeta paçaları tutuşmuştu. </vt:lpstr>
      <vt:lpstr>Bahçeden yavaş yavaş kaçıverdik.</vt:lpstr>
      <vt:lpstr>Ölümünden sonra anılarını da yayınlattı.</vt:lpstr>
      <vt:lpstr>Öğrencimizin sınavı kazanma şansı, %90'dır.</vt:lpstr>
      <vt:lpstr>Derneğimiz onlara bağışta bulunacak.</vt:lpstr>
      <vt:lpstr>Dün çok güneşte kaldığından yanmış.</vt:lpstr>
      <vt:lpstr>Yaptıklarını kendi ağzıyla itiraf etti.</vt:lpstr>
      <vt:lpstr>Saksı balkondan aşağı düştü.</vt:lpstr>
      <vt:lpstr>Saksı balkondan aşağı düştü.</vt:lpstr>
      <vt:lpstr>Zabıtalarca kaçak kesilen koyun etleri imha edildi.</vt:lpstr>
      <vt:lpstr>Yurdunu hatta evini terk etti.</vt:lpstr>
      <vt:lpstr>YARIŞMA VAKTİ</vt:lpstr>
      <vt:lpstr>Uykusuz yola çıkmak akıllıca değil.    Son final maçı tamamlandı.   Eli ağır biriydi, işi hemen yapardı.   Karlı yaz günlerini özledim.   İzmir'e gidecek; buna zorunlu.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 müdür çok iyi davranıyor, kimseye göz açtırmıyordu.</dc:title>
  <cp:lastModifiedBy>Öğretmenler Odası</cp:lastModifiedBy>
  <cp:revision>2</cp:revision>
  <dcterms:created xsi:type="dcterms:W3CDTF">2019-03-02T16:28:16Z</dcterms:created>
  <dcterms:modified xsi:type="dcterms:W3CDTF">2019-04-28T15:48:35Z</dcterms:modified>
</cp:coreProperties>
</file>