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06" r:id="rId26"/>
    <p:sldId id="30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E6D82-A7FF-48D8-9BF4-FAB4816F7DF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42BE8-9B35-4EA2-8514-09219433AE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93A93-FCC4-4552-963A-A284E16E4138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284EA-FB5A-419B-BFDB-E41DD99168C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Yurdunu hatta evini terk etti.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Önceki ay çıkan aylık dergiyi aldım.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Seninle </a:t>
            </a:r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aynı yaşıt mı?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Konuşmacının o tatlı sesi hepimize etki etti.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Konuyu iyi bilmesine rağmen güzel anlattı.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Korkarım kardeşinizin sağlığı iyidir.</a:t>
            </a:r>
            <a:endParaRPr lang="tr-TR" sz="1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Kötü arkadaşları, onun sınıfta kalmasını sağlamıştı.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Kütüphanede huzur duyuyorum.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Lütfen bize merhamet edin, acıyın.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Sözlerini algılamakta zorlandım.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Şaşırtıcı sürprizler hazırladık sizin için.</a:t>
            </a:r>
            <a:endParaRPr lang="tr-TR" sz="1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Bir gün seninle er geç görüşürüz.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Şirketteki mevcut ikilik günden güne büyüyor.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Şüphesiz bu sözleri bütün öğrenciler duymuş olmalı.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Tatbikatlarda ölüm şansı her zaman mevcut.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Yarının mutlu günlerine özlem duyuyorum.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Vakfımıza karşılıksız bağışta bulundular.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6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6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5600" b="1" dirty="0" smtClean="0"/>
              <a:t>Seninle tartışmamı o sağladı. </a:t>
            </a:r>
            <a:br>
              <a:rPr lang="tr-TR" sz="5600" b="1" dirty="0" smtClean="0"/>
            </a:br>
            <a:r>
              <a:rPr lang="tr-TR" sz="5600" b="1" dirty="0" smtClean="0">
                <a:solidFill>
                  <a:srgbClr val="FF0000"/>
                </a:solidFill>
              </a:rPr>
              <a:t>Arkadaşını da yanında getirdi. </a:t>
            </a:r>
            <a:r>
              <a:rPr lang="tr-TR" sz="5600" b="1" dirty="0" smtClean="0"/>
              <a:t/>
            </a:r>
            <a:br>
              <a:rPr lang="tr-TR" sz="5600" b="1" dirty="0" smtClean="0"/>
            </a:br>
            <a:r>
              <a:rPr lang="tr-TR" sz="5600" b="1" dirty="0" smtClean="0"/>
              <a:t>Yol üretim işçileri de çok titiz.</a:t>
            </a:r>
            <a:br>
              <a:rPr lang="tr-TR" sz="5600" b="1" dirty="0" smtClean="0"/>
            </a:br>
            <a:r>
              <a:rPr lang="tr-TR" sz="5600" b="1" dirty="0" smtClean="0"/>
              <a:t> </a:t>
            </a:r>
            <a:r>
              <a:rPr lang="tr-TR" sz="5600" b="1" dirty="0" smtClean="0">
                <a:solidFill>
                  <a:srgbClr val="FF0000"/>
                </a:solidFill>
              </a:rPr>
              <a:t>O kadar hastaydı ki yüzünden kan damlıyordu. </a:t>
            </a:r>
            <a:r>
              <a:rPr lang="tr-TR" sz="5600" b="1" dirty="0" smtClean="0"/>
              <a:t/>
            </a:r>
            <a:br>
              <a:rPr lang="tr-TR" sz="5600" b="1" dirty="0" smtClean="0"/>
            </a:br>
            <a:r>
              <a:rPr lang="tr-TR" sz="5600" b="1" dirty="0" smtClean="0"/>
              <a:t>Çocuklar çok içerde kaldıkları için sıkılmışlar.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Bizde dil, din, mezhep ayrıntısı yapılmaz.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Beni ücretsiz üniversite sınavına hazırladı.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 çanta kesinlikle Bekir’in olmalı.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Buzlu yollarda araçların kaza yapma şansı artar.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 rutubetli, nemli havada dizleri ağrıyordu.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Çocuk, az kalsın balkondan düşüyordu neredeyse.</a:t>
            </a:r>
            <a:endParaRPr lang="tr-TR" sz="8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fi-FI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Dün arkadaşın bize kendini tanıştırdı.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161</Words>
  <PresentationFormat>Ekran Gösterisi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Yurdunu hatta evini terk etti.</vt:lpstr>
      <vt:lpstr>Bir gün seninle er geç görüşürüz.</vt:lpstr>
      <vt:lpstr>Bizde dil, din, mezhep ayrıntısı yapılmaz.</vt:lpstr>
      <vt:lpstr>Beni ücretsiz üniversite sınavına hazırladı.</vt:lpstr>
      <vt:lpstr>Bu çanta kesinlikle Bekir’in olmalı.</vt:lpstr>
      <vt:lpstr>Buzlu yollarda araçların kaza yapma şansı artar.</vt:lpstr>
      <vt:lpstr>Bu rutubetli, nemli havada dizleri ağrıyordu.</vt:lpstr>
      <vt:lpstr>Çocuk, az kalsın balkondan düşüyordu neredeyse.</vt:lpstr>
      <vt:lpstr>Dün arkadaşın bize kendini tanıştırdı.</vt:lpstr>
      <vt:lpstr>Önceki ay çıkan aylık dergiyi aldım.</vt:lpstr>
      <vt:lpstr>Seninle  aynı yaşıt mı?</vt:lpstr>
      <vt:lpstr>Konuşmacının o tatlı sesi hepimize etki etti.</vt:lpstr>
      <vt:lpstr>Konuyu iyi bilmesine rağmen güzel anlattı.</vt:lpstr>
      <vt:lpstr>Korkarım kardeşinizin sağlığı iyidir.</vt:lpstr>
      <vt:lpstr>Kötü arkadaşları, onun sınıfta kalmasını sağlamıştı.</vt:lpstr>
      <vt:lpstr>Kütüphanede huzur duyuyorum.</vt:lpstr>
      <vt:lpstr>Lütfen bize merhamet edin, acıyın.</vt:lpstr>
      <vt:lpstr>Sözlerini algılamakta zorlandım.</vt:lpstr>
      <vt:lpstr>Şaşırtıcı sürprizler hazırladık sizin için.</vt:lpstr>
      <vt:lpstr>Şirketteki mevcut ikilik günden güne büyüyor.</vt:lpstr>
      <vt:lpstr>Şüphesiz bu sözleri bütün öğrenciler duymuş olmalı.</vt:lpstr>
      <vt:lpstr>Tatbikatlarda ölüm şansı her zaman mevcut.</vt:lpstr>
      <vt:lpstr>Yarının mutlu günlerine özlem duyuyorum.</vt:lpstr>
      <vt:lpstr>Vakfımıza karşılıksız bağışta bulundular.</vt:lpstr>
      <vt:lpstr>YARIŞMA VAKTİ</vt:lpstr>
      <vt:lpstr>Seninle tartışmamı o sağladı.  Arkadaşını da yanında getirdi.  Yol üretim işçileri de çok titiz.  O kadar hastaydı ki yüzünden kan damlıyordu.  Çocuklar çok içerde kaldıkları için sıkılmışlar.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Yurdunu hatta evini terk etti.</dc:title>
  <cp:lastModifiedBy>Öğretmenler Odası</cp:lastModifiedBy>
  <cp:revision>2</cp:revision>
  <dcterms:created xsi:type="dcterms:W3CDTF">2019-03-02T16:28:16Z</dcterms:created>
  <dcterms:modified xsi:type="dcterms:W3CDTF">2019-04-28T15:48:36Z</dcterms:modified>
</cp:coreProperties>
</file>