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AD2DC-476D-437C-9E2E-117719C5A5B5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C412F-4C4D-4390-8D46-7889579CAD6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055EA-7F02-41C5-81F2-4A7127B4EA2C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9D8D3-5B4D-4A81-AC49-6B1BEB14515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0" y="71414"/>
          <a:ext cx="9144000" cy="6786586"/>
        </p:xfrm>
        <a:graphic>
          <a:graphicData uri="http://schemas.openxmlformats.org/drawingml/2006/table">
            <a:tbl>
              <a:tblPr/>
              <a:tblGrid>
                <a:gridCol w="5643570"/>
                <a:gridCol w="3500430"/>
              </a:tblGrid>
              <a:tr h="105347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KANCAYI ...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ÇEKMEK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72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SOYUP SOĞANA  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KAÇMAK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0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SİNEYE  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EKŞİTMEK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639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NEFES  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EZBERLEMEK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29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KULAĞINA KAR SUYU  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ÇEVİRMEK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0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SURATINI  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TAKMAK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0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SU GİBİ  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400" b="1" i="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TÜKETMEK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25</Words>
  <PresentationFormat>Ekran Gösterisi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Öğretmenler Odası</cp:lastModifiedBy>
  <cp:revision>2</cp:revision>
  <dcterms:created xsi:type="dcterms:W3CDTF">2019-02-17T16:29:36Z</dcterms:created>
  <dcterms:modified xsi:type="dcterms:W3CDTF">2019-04-28T15:51:53Z</dcterms:modified>
</cp:coreProperties>
</file>