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7E56F-89C0-4202-BBFD-A359E907C8F4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F89AD-32EB-4224-9C8D-DF714B16F10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6776-EFFD-43CF-B0EC-4838BE1CA264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5C125-7F44-4175-AB67-B99C8012AA6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85720" y="214289"/>
          <a:ext cx="8572560" cy="6442976"/>
        </p:xfrm>
        <a:graphic>
          <a:graphicData uri="http://schemas.openxmlformats.org/drawingml/2006/table">
            <a:tbl>
              <a:tblPr/>
              <a:tblGrid>
                <a:gridCol w="4082186"/>
                <a:gridCol w="4490374"/>
              </a:tblGrid>
              <a:tr h="10001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TEZGÂHI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BAKMAK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2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TESELLİ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BİNMEK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8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TERS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BULMAK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9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TEPESİNE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DÜŞMEK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TEPEDEN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KARIŞMAK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8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TEFE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KOYMAK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8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TARİHE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KURMAK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</Words>
  <PresentationFormat>Ekran Gösterisi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Öğretmenler Odası</cp:lastModifiedBy>
  <cp:revision>2</cp:revision>
  <dcterms:created xsi:type="dcterms:W3CDTF">2019-02-17T16:29:36Z</dcterms:created>
  <dcterms:modified xsi:type="dcterms:W3CDTF">2019-04-28T15:51:59Z</dcterms:modified>
</cp:coreProperties>
</file>