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5" r:id="rId2"/>
    <p:sldId id="256" r:id="rId3"/>
    <p:sldId id="257" r:id="rId4"/>
    <p:sldId id="258" r:id="rId5"/>
    <p:sldId id="259" r:id="rId6"/>
    <p:sldId id="277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C4EA8-5EE4-4026-9447-C0A0E145363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AA2F4-3AB0-44FA-866D-69B28D73E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5CB2C-4693-46A9-AF68-4633AEE69C3B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3C98D-E762-4FC1-ADF2-8FC9534F62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7ECA24-03D4-47DB-ADF0-65FB1D7C6338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715436" cy="5429287"/>
          </a:xfrm>
        </p:spPr>
        <p:txBody>
          <a:bodyPr>
            <a:normAutofit/>
          </a:bodyPr>
          <a:lstStyle/>
          <a:p>
            <a:r>
              <a:rPr lang="tr-TR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 </a:t>
            </a:r>
            <a:r>
              <a:rPr lang="tr-T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TAMLAMALARI</a:t>
            </a:r>
            <a:endParaRPr lang="tr-TR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Uçurumun kenarında büyük  mağara var.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Taze ekmeklerle kahvaltı yaptık.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Şu kitabı bana uzatır mısın?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Sonunda çürük dişini çektirmiş.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Sodalı içeceğini yudumladı.</a:t>
            </a:r>
            <a:endParaRPr lang="tr-TR" sz="115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Sıralarda birer öğrenci oturuyordu. </a:t>
            </a:r>
            <a:endParaRPr lang="nn-NO" sz="13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Sevgi </a:t>
            </a:r>
          </a:p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kaçıncı sınıfta okuyor?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Sarı gömleğini düğünde giydi. 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Sağlam kafa, sağlam vücutta bulunur.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Ömrü oldukça yürür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her yolcu. </a:t>
            </a:r>
            <a:endParaRPr lang="tr-TR" sz="115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Zehra yedinci sınıfta okuyordu.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715436" cy="5715039"/>
          </a:xfrm>
        </p:spPr>
        <p:txBody>
          <a:bodyPr>
            <a:normAutofit fontScale="90000"/>
          </a:bodyPr>
          <a:lstStyle/>
          <a:p>
            <a:r>
              <a:rPr lang="tr-TR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 R I Ş M A </a:t>
            </a:r>
            <a:r>
              <a:rPr lang="tr-TR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VAKTİ</a:t>
            </a:r>
            <a:endParaRPr lang="tr-TR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Oyunda ikişer kişi ebe olacak. 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Otobüsten son durakta indim. 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Omlet için üç yumurta yeter. 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Nasıl filmler ilgini çekiyor?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Minicik yüreği çırpınıyor.</a:t>
            </a:r>
            <a:endParaRPr lang="tr-T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Yüksek dağları aşıp gelmişler.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Yedi gün içinde cevap vermesi gerekir.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Yarım ekmek de çocuğa verin.</a:t>
            </a:r>
            <a:endParaRPr lang="tr-TR" sz="1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9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Yardım dağıtırken fakir insanları düşünelim.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Verimsiz topraklarda tarım yapılmaz.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Ülkemizin üç tarafı denizlerle çevrilidir.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Usta yazar, insanları kucaklıyor.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</Words>
  <PresentationFormat>Ekran Gösterisi (4:3)</PresentationFormat>
  <Paragraphs>23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SIFAT TAMLAMALARI</vt:lpstr>
      <vt:lpstr>Zehra yedinci sınıfta okuyordu. </vt:lpstr>
      <vt:lpstr>Yüksek dağları aşıp gelmişler. </vt:lpstr>
      <vt:lpstr>Slayt 4</vt:lpstr>
      <vt:lpstr>Yarım ekmek de çocuğa verin.</vt:lpstr>
      <vt:lpstr>Yardım dağıtırken fakir insanları düşünelim. </vt:lpstr>
      <vt:lpstr>Verimsiz topraklarda tarım yapılmaz. </vt:lpstr>
      <vt:lpstr>Ülkemizin üç tarafı denizlerle çevrilidir. </vt:lpstr>
      <vt:lpstr>Usta yazar, insanları kucaklıyor. </vt:lpstr>
      <vt:lpstr>Slayt 10</vt:lpstr>
      <vt:lpstr>Slayt 11</vt:lpstr>
      <vt:lpstr>Şu kitabı bana uzatır mısın?</vt:lpstr>
      <vt:lpstr>Sonunda çürük dişini çektirmiş.</vt:lpstr>
      <vt:lpstr>Sodalı içeceğini yudumladı.</vt:lpstr>
      <vt:lpstr>Sıralarda birer öğrenci oturuyordu. </vt:lpstr>
      <vt:lpstr>Slayt 16</vt:lpstr>
      <vt:lpstr>Slayt 17</vt:lpstr>
      <vt:lpstr>Slayt 18</vt:lpstr>
      <vt:lpstr>Ömrü oldukça yürür  her yolcu. </vt:lpstr>
      <vt:lpstr>Y A R I Ş M A  VAKTİ</vt:lpstr>
      <vt:lpstr>Oyunda ikişer kişi ebe olacak.    Otobüsten son durakta indim.    Omlet için üç yumurta yeter.    Nasıl filmler ilgini çekiyor?   Minicik yüreği çırpınıyor.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 TAMLAMALARI</dc:title>
  <cp:lastModifiedBy>Öğretmenler Odası</cp:lastModifiedBy>
  <cp:revision>2</cp:revision>
  <dcterms:created xsi:type="dcterms:W3CDTF">2019-03-10T06:49:34Z</dcterms:created>
  <dcterms:modified xsi:type="dcterms:W3CDTF">2019-04-28T15:56:49Z</dcterms:modified>
</cp:coreProperties>
</file>