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79" r:id="rId23"/>
    <p:sldId id="300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FD142-F284-43F9-9C81-0E996D11AB20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7E37B-6C43-4D66-B986-FFB9871FC10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5DE5F-EA07-43EF-AAC3-44C0E5DF99F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ED221-331A-4419-98AC-F39B69826E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955EA-D132-4556-90B5-F3A9336E8D89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ÇALIŞMA SORULARI </a:t>
            </a:r>
            <a:r>
              <a:rPr lang="tr-TR" sz="8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r-TR" sz="8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Öksüz yavruları bağrıma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bastım.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Özel bir çiçek yaptırdım.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 gün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herkes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anladı gerçeği.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Polis küçük öğrencileri okula  götürdü.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Yaşlı adam  bize bakıyor.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Sessiz bir ortamda çalışmayı seviyordu.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Küçük çocuklar zile basıp kaçıyordu.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Soğuk havalarda yüzüm kızarıyor.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Yüce dağlardan aşırdın beni.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Zor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günlerde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bana çok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yardım etti.</a:t>
            </a:r>
            <a:endParaRPr lang="tr-TR" sz="11500" b="1" dirty="0" smtClean="0">
              <a:solidFill>
                <a:srgbClr val="2D2D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 akşam Türk kahvesi </a:t>
            </a:r>
            <a:b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içmez mi?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Sınavınız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iki dakika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sonra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bitecek.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Çocukların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ilginç fikirleri var.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70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7000" b="1" u="sng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b="1" dirty="0" smtClean="0">
                <a:latin typeface="Tahoma" pitchFamily="34" charset="0"/>
                <a:cs typeface="Tahoma" pitchFamily="34" charset="0"/>
              </a:rPr>
              <a:t>Mecnun'a </a:t>
            </a:r>
            <a:r>
              <a:rPr lang="tr-TR" b="1" dirty="0" err="1" smtClean="0">
                <a:latin typeface="Tahoma" pitchFamily="34" charset="0"/>
                <a:cs typeface="Tahoma" pitchFamily="34" charset="0"/>
              </a:rPr>
              <a:t>dönderdi</a:t>
            </a:r>
            <a:r>
              <a:rPr lang="tr-TR" b="1" dirty="0" smtClean="0">
                <a:latin typeface="Tahoma" pitchFamily="34" charset="0"/>
                <a:cs typeface="Tahoma" pitchFamily="34" charset="0"/>
              </a:rPr>
              <a:t>, bu sevda.</a:t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>Çatıda minik kuş dolaşıyor.</a:t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>Karşı kıyıya geçelim.</a:t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>Kızılay, kara gün dostudur.</a:t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latin typeface="Tahoma" pitchFamily="34" charset="0"/>
                <a:cs typeface="Tahoma" pitchFamily="34" charset="0"/>
              </a:rPr>
              <a:t>Yeni müdür toplantıda konuştu.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 gün  hastanenin önünden geçiyorum.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Hititler, eski bir uygarlıktır.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Hiç kimse ağlamasın yurdumda.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Virajlı yollardan geçtik.</a:t>
            </a:r>
            <a:endParaRPr lang="tr-TR" sz="1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İki saat çalıştık.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İki yıl </a:t>
            </a:r>
            <a:br>
              <a:rPr lang="tr-TR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görev yapacaksın.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sv-SE" sz="11500" b="1" dirty="0" smtClean="0">
                <a:latin typeface="Tahoma" pitchFamily="34" charset="0"/>
                <a:cs typeface="Tahoma" pitchFamily="34" charset="0"/>
              </a:rPr>
              <a:t>ıcak hava hastalar için zor geçecek.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PresentationFormat>Ekran Gösterisi (4:3)</PresentationFormat>
  <Paragraphs>24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SIFATLAR ÇALIŞMA SORULARI 1</vt:lpstr>
      <vt:lpstr>Her akşam Türk kahvesi  içmez mi?</vt:lpstr>
      <vt:lpstr>Slayt 3</vt:lpstr>
      <vt:lpstr>Hititler, eski bir uygarlıktır.</vt:lpstr>
      <vt:lpstr>Hiç kimse ağlamasın yurdumda.</vt:lpstr>
      <vt:lpstr>Virajlı yollardan geçtik.</vt:lpstr>
      <vt:lpstr>İki saat çalıştık.</vt:lpstr>
      <vt:lpstr>İki yıl  görev yapacaksın.</vt:lpstr>
      <vt:lpstr>Sıcak hava hastalar için zor geçecek.</vt:lpstr>
      <vt:lpstr>Öksüz yavruları bağrıma  bastım.</vt:lpstr>
      <vt:lpstr>Özel bir çiçek yaptırdım.</vt:lpstr>
      <vt:lpstr>O gün  herkes  anladı gerçeği.</vt:lpstr>
      <vt:lpstr>Slayt 13</vt:lpstr>
      <vt:lpstr>Slayt 14</vt:lpstr>
      <vt:lpstr>Slayt 15</vt:lpstr>
      <vt:lpstr>Slayt 16</vt:lpstr>
      <vt:lpstr>Slayt 17</vt:lpstr>
      <vt:lpstr>Yüce dağlardan aşırdın beni.</vt:lpstr>
      <vt:lpstr>Zor  günlerde  bana çok  yardım etti.</vt:lpstr>
      <vt:lpstr>Sınavınız  iki dakika  sonra  bitecek.</vt:lpstr>
      <vt:lpstr>Çocukların  ilginç fikirleri var.</vt:lpstr>
      <vt:lpstr>YARIŞMA VAKTİ</vt:lpstr>
      <vt:lpstr>Mecnun'a dönderdi, bu sevda.  Çatıda minik kuş dolaşıyor.  Karşı kıyıya geçelim.  Kızılay, kara gün dostudur.  Yeni müdür toplantıda konuştu.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SIFATLAR ÇALIŞMA SORULARI 1</dc:title>
  <cp:lastModifiedBy>Öğretmenler Odası</cp:lastModifiedBy>
  <cp:revision>2</cp:revision>
  <dcterms:created xsi:type="dcterms:W3CDTF">2019-02-15T22:21:50Z</dcterms:created>
  <dcterms:modified xsi:type="dcterms:W3CDTF">2019-04-28T15:56:50Z</dcterms:modified>
</cp:coreProperties>
</file>