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279" r:id="rId23"/>
    <p:sldId id="300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E688B-30F2-457B-B834-8E3157E721C0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A35E4-DB27-40A8-B952-9405E0CE8DE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5DE5F-EA07-43EF-AAC3-44C0E5DF99F7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ED221-331A-4419-98AC-F39B69826E6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2458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973F130-FA7D-430F-8E0F-4265E1ED7371}" type="slidenum">
              <a:rPr lang="tr-TR" smtClean="0"/>
              <a:pPr/>
              <a:t>4</a:t>
            </a:fld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B1FA0C-5D91-4F59-A906-45D343B0F095}" type="slidenum">
              <a:rPr lang="tr-TR" smtClean="0"/>
              <a:pPr/>
              <a:t>8</a:t>
            </a:fld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946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B818A4-8A00-4B11-AB4D-EB01333F1AA8}" type="slidenum">
              <a:rPr lang="tr-TR" smtClean="0"/>
              <a:pPr/>
              <a:t>17</a:t>
            </a:fld>
            <a:endParaRPr 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2458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63D4891-4CCB-4CCA-AC05-26F87288D531}" type="slidenum">
              <a:rPr lang="tr-TR" smtClean="0"/>
              <a:pPr/>
              <a:t>19</a:t>
            </a:fld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643998" cy="6286544"/>
          </a:xfrm>
        </p:spPr>
        <p:txBody>
          <a:bodyPr>
            <a:noAutofit/>
          </a:bodyPr>
          <a:lstStyle/>
          <a:p>
            <a:r>
              <a:rPr lang="tr-TR" sz="13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SIFATLAR</a:t>
            </a:r>
            <a:r>
              <a:rPr lang="tr-TR" sz="8800" b="1" u="sng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8800" b="1" u="sng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8800" b="1" u="sng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ÇALIŞMA SORULARI </a:t>
            </a:r>
            <a:r>
              <a:rPr lang="tr-TR" sz="8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tr-TR" sz="88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228600" cap="flat">
            <a:solidFill>
              <a:srgbClr val="5399FF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Yazmışsın iki satır mektup.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228600" cap="flat">
            <a:solidFill>
              <a:srgbClr val="5399FF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Yemekte </a:t>
            </a:r>
            <a:b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ikişer çikolata dağıtıldı.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228600" cap="flat">
            <a:solidFill>
              <a:srgbClr val="5399FF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Severim dağların yeşil göğsünü.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228600" cap="flat">
            <a:solidFill>
              <a:srgbClr val="5399FF"/>
            </a:solidFill>
            <a:bevel/>
          </a:ln>
        </p:spPr>
        <p:txBody>
          <a:bodyPr/>
          <a:lstStyle/>
          <a:p>
            <a:pPr>
              <a:defRPr/>
            </a:pP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Hafif rüzgar gibi süzülüyor.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14313" y="285728"/>
            <a:ext cx="8643937" cy="6286522"/>
          </a:xfrm>
          <a:prstGeom prst="rect">
            <a:avLst/>
          </a:prstGeom>
          <a:noFill/>
          <a:ln w="98425" cmpd="sng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</a:t>
            </a:r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üyük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kızını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evlendirdi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14313" y="285728"/>
            <a:ext cx="8643937" cy="6286522"/>
          </a:xfrm>
          <a:prstGeom prst="rect">
            <a:avLst/>
          </a:prstGeom>
          <a:noFill/>
          <a:ln w="98425" cmpd="sng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Issız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yol</a:t>
            </a:r>
            <a:r>
              <a:rPr lang="tr-TR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lar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beni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115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ürpertir</a:t>
            </a:r>
            <a:r>
              <a:rPr lang="de-DE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14313" y="0"/>
            <a:ext cx="8643937" cy="6858000"/>
          </a:xfrm>
          <a:prstGeom prst="rect">
            <a:avLst/>
          </a:prstGeom>
          <a:noFill/>
          <a:ln w="98425" cmpd="sng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Kırmızı sardunya sulandı.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A7A7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nn-NO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Akşamdan</a:t>
            </a:r>
            <a: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nn-NO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beri bir lokma yemedi.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CC3300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Ayrılık, </a:t>
            </a:r>
            <a:b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her şeyden yamandır.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A7A7"/>
            </a:solidFill>
            <a:bevel/>
          </a:ln>
        </p:spPr>
        <p:txBody>
          <a:bodyPr>
            <a:normAutofit/>
          </a:bodyPr>
          <a:lstStyle/>
          <a:p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Bahçeden </a:t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acı biberleri toplasa.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FF00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Yüzüğü küçük çekmeceye bıraktı.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37FF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latin typeface="Tahoma" pitchFamily="34" charset="0"/>
                <a:cs typeface="Tahoma" pitchFamily="34" charset="0"/>
              </a:rPr>
              <a:t>Bir nefeste güneşi söndürür.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6357982"/>
          </a:xfrm>
        </p:spPr>
        <p:txBody>
          <a:bodyPr>
            <a:noAutofit/>
          </a:bodyPr>
          <a:lstStyle/>
          <a:p>
            <a:r>
              <a:rPr lang="pl-PL" sz="115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Durakta yirmi dakika beklemiş</a:t>
            </a:r>
            <a:r>
              <a:rPr lang="tr-TR" sz="115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pl-PL" sz="11500" b="1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214290"/>
            <a:ext cx="8643998" cy="6286544"/>
          </a:xfrm>
        </p:spPr>
        <p:txBody>
          <a:bodyPr>
            <a:noAutofit/>
          </a:bodyPr>
          <a:lstStyle/>
          <a:p>
            <a:r>
              <a:rPr lang="tr-TR" sz="17000" b="1" u="sng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YARIŞMA VAKTİ</a:t>
            </a:r>
            <a:endParaRPr lang="tr-TR" sz="17000" b="1" u="sng" dirty="0">
              <a:solidFill>
                <a:srgbClr val="FF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6357982"/>
          </a:xfrm>
        </p:spPr>
        <p:txBody>
          <a:bodyPr>
            <a:noAutofit/>
          </a:bodyPr>
          <a:lstStyle/>
          <a:p>
            <a:r>
              <a:rPr lang="tr-TR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Birkaç gün sonra gidiyoruz.</a:t>
            </a:r>
            <a:br>
              <a:rPr lang="tr-TR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Bir çiçek buldum arasında.</a:t>
            </a:r>
            <a:br>
              <a:rPr lang="tr-TR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Ünlü mekânlar gezildi.</a:t>
            </a:r>
            <a:br>
              <a:rPr lang="tr-TR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Fırında iki tepsi pişiyor.</a:t>
            </a:r>
            <a:br>
              <a:rPr lang="tr-TR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pt-BR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Dondurma sıcak havada  eridi.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FF00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Sarı laleler </a:t>
            </a:r>
            <a:b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aldım sana </a:t>
            </a:r>
            <a:b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çiçek </a:t>
            </a:r>
            <a:b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pazarından.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A7A7"/>
            </a:solidFill>
            <a:bevel/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Ö</a:t>
            </a:r>
            <a:r>
              <a:rPr lang="nn-NO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ğretmen </a:t>
            </a:r>
            <a: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nn-NO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çözer </a:t>
            </a:r>
            <a: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tr-TR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nn-NO" sz="11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bu soruyu.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6357982"/>
          </a:xfrm>
        </p:spPr>
        <p:txBody>
          <a:bodyPr>
            <a:noAutofit/>
          </a:bodyPr>
          <a:lstStyle/>
          <a:p>
            <a:r>
              <a:rPr lang="tr-TR" sz="115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Soğuk havalarda dışarıya çıkmasın!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FF00"/>
            </a:solidFill>
            <a:bevel/>
          </a:ln>
        </p:spPr>
        <p:txBody>
          <a:bodyPr>
            <a:noAutofit/>
          </a:bodyPr>
          <a:lstStyle/>
          <a:p>
            <a:pPr>
              <a:defRPr/>
            </a:pP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Nasıl da geçiverdi </a:t>
            </a:r>
            <a:b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koskoca  mevsim?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14313" y="285728"/>
            <a:ext cx="8643937" cy="6286522"/>
          </a:xfrm>
          <a:prstGeom prst="rect">
            <a:avLst/>
          </a:prstGeom>
          <a:noFill/>
          <a:ln w="98425" cmpd="sng">
            <a:solidFill>
              <a:srgbClr val="FF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Her akşam </a:t>
            </a:r>
          </a:p>
          <a:p>
            <a:pPr algn="ctr"/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markete </a:t>
            </a:r>
          </a:p>
          <a:p>
            <a:pPr algn="ctr"/>
            <a:r>
              <a:rPr lang="tr-TR" sz="115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gidiyor.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190500" cap="flat">
            <a:solidFill>
              <a:srgbClr val="FFA7A7"/>
            </a:solidFill>
            <a:bevel/>
          </a:ln>
        </p:spPr>
        <p:txBody>
          <a:bodyPr>
            <a:noAutofit/>
          </a:bodyPr>
          <a:lstStyle/>
          <a:p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Dolanmalı </a:t>
            </a:r>
            <a:b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yurdun </a:t>
            </a:r>
            <a:b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dört yanını.</a:t>
            </a:r>
            <a:endParaRPr lang="nn-NO" sz="13800" b="1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ln w="228600" cap="flat">
            <a:solidFill>
              <a:srgbClr val="5399FF"/>
            </a:solidFill>
            <a:bevel/>
          </a:ln>
        </p:spPr>
        <p:txBody>
          <a:bodyPr/>
          <a:lstStyle/>
          <a:p>
            <a:pPr>
              <a:defRPr/>
            </a:pP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Yavru ceylan </a:t>
            </a:r>
            <a:b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tr-TR" sz="115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gibi kaçar.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83</Words>
  <PresentationFormat>Ekran Gösterisi (4:3)</PresentationFormat>
  <Paragraphs>29</Paragraphs>
  <Slides>23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Ofis Teması</vt:lpstr>
      <vt:lpstr>SIFATLAR ÇALIŞMA SORULARI 2</vt:lpstr>
      <vt:lpstr>Yüzüğü küçük çekmeceye bıraktı.</vt:lpstr>
      <vt:lpstr>Sarı laleler  aldım sana  çiçek  pazarından.</vt:lpstr>
      <vt:lpstr>Öğretmen  çözer  bu soruyu.</vt:lpstr>
      <vt:lpstr>Soğuk havalarda dışarıya çıkmasın!</vt:lpstr>
      <vt:lpstr>Nasıl da geçiverdi  koskoca  mevsim?</vt:lpstr>
      <vt:lpstr>Slayt 7</vt:lpstr>
      <vt:lpstr>Dolanmalı  yurdun  dört yanını.</vt:lpstr>
      <vt:lpstr>Yavru ceylan  gibi kaçar.</vt:lpstr>
      <vt:lpstr>Yazmışsın iki satır mektup.</vt:lpstr>
      <vt:lpstr>Yemekte  ikişer çikolata dağıtıldı.</vt:lpstr>
      <vt:lpstr>Severim dağların yeşil göğsünü.</vt:lpstr>
      <vt:lpstr>Hafif rüzgar gibi süzülüyor.</vt:lpstr>
      <vt:lpstr>Slayt 14</vt:lpstr>
      <vt:lpstr>Slayt 15</vt:lpstr>
      <vt:lpstr>Slayt 16</vt:lpstr>
      <vt:lpstr>Akşamdan beri bir lokma yemedi.</vt:lpstr>
      <vt:lpstr>Ayrılık,  her şeyden yamandır.</vt:lpstr>
      <vt:lpstr>Bahçeden  acı biberleri toplasa.</vt:lpstr>
      <vt:lpstr>Bir nefeste güneşi söndürür.</vt:lpstr>
      <vt:lpstr>Durakta yirmi dakika beklemiş.</vt:lpstr>
      <vt:lpstr>YARIŞMA VAKTİ</vt:lpstr>
      <vt:lpstr>Birkaç gün sonra gidiyoruz.  Bir çiçek buldum arasında.  Ünlü mekânlar gezildi.  Fırında iki tepsi pişiyor.  Dondurma sıcak havada  eridi.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SIFATLAR ÇALIŞMA SORULARI 2</dc:title>
  <cp:lastModifiedBy>Öğretmenler Odası</cp:lastModifiedBy>
  <cp:revision>2</cp:revision>
  <dcterms:created xsi:type="dcterms:W3CDTF">2019-02-15T22:21:50Z</dcterms:created>
  <dcterms:modified xsi:type="dcterms:W3CDTF">2019-04-28T15:56:51Z</dcterms:modified>
</cp:coreProperties>
</file>