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2" r:id="rId2"/>
    <p:sldId id="256" r:id="rId3"/>
    <p:sldId id="257" r:id="rId4"/>
    <p:sldId id="28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3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1" r:id="rId27"/>
    <p:sldId id="280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D7550-9221-4138-9E4B-102B84A74018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AFF22-C25B-497B-A52F-5C2EE8D349E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D9BB-5EA6-4540-86F7-F15380687764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6F6F-67BC-4B3D-8258-A8FA3F51D9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6955EA-D132-4556-90B5-F3A9336E8D89}" type="slidenum">
              <a:rPr lang="tr-TR" smtClean="0"/>
              <a:pPr/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38C55-756B-4FC5-B04E-C6D18F8AC828}" type="slidenum">
              <a:rPr lang="tr-TR" smtClean="0"/>
              <a:pPr/>
              <a:t>22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33E6A4-EC0F-4349-87D4-83F346CBC839}" type="slidenum">
              <a:rPr lang="tr-TR" smtClean="0"/>
              <a:pPr/>
              <a:t>24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6357982"/>
          </a:xfrm>
        </p:spPr>
        <p:txBody>
          <a:bodyPr>
            <a:noAutofit/>
          </a:bodyPr>
          <a:lstStyle/>
          <a:p>
            <a:r>
              <a:rPr lang="tr-TR" sz="1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YAPISINA GÖRE CÜMLELER </a:t>
            </a:r>
            <a:r>
              <a:rPr lang="tr-TR" sz="1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tr-TR" sz="11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Küçük çocuklar zile basıp kaçıyordu.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Kitaplarını aldılar, çantalarına koydular.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Sabah </a:t>
            </a:r>
            <a:b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ilk olarak yatağı topluyor.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Yarın karar verdiğim yerde olurum.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İşin kalanını </a:t>
            </a:r>
          </a:p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yarın </a:t>
            </a:r>
          </a:p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bitiririz.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Okumalısın,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sana yalvarırım.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Okumak için yurtdışına gidiyorum.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Yürüyüşe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gün doğmadan başlarmış.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Katılanların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çok ilginç düşünceleri vardı.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Şirketin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bütçe açığı gittikçe artıyormuş.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rmAutofit/>
          </a:bodyPr>
          <a:lstStyle/>
          <a:p>
            <a:r>
              <a:rPr lang="tr-TR" sz="1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Hepimiz kitabı okuduk.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Ev alma, komşu al.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Yeni müdür toplantıda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sert </a:t>
            </a:r>
            <a:br>
              <a:rPr lang="tr-TR" sz="11500" b="1" dirty="0" smtClean="0"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konuştu.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Öğrenciler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her gün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kitap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okumalı.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Törende </a:t>
            </a:r>
            <a:b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şiir okudum.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Akşama kadar bekledi, kimse gelmedi.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noFill/>
          <a:ln w="190500" cap="flat">
            <a:solidFill>
              <a:srgbClr val="FFFF00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Tutunacak hiçbir dalım kalmadı.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5786478"/>
          </a:xfrm>
        </p:spPr>
        <p:txBody>
          <a:bodyPr>
            <a:noAutofit/>
          </a:bodyPr>
          <a:lstStyle/>
          <a:p>
            <a:r>
              <a:rPr lang="tr-TR" sz="1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3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Doğruyu, yanlışı görmedik.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Yarına kalsa da yanına kalmaz</a:t>
            </a: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Bekleyen ekmek küflendi.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Çok </a:t>
            </a:r>
            <a:r>
              <a:rPr lang="de-DE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uğraşsam</a:t>
            </a:r>
            <a:r>
              <a:rPr lang="de-DE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da </a:t>
            </a:r>
            <a:r>
              <a:rPr lang="de-DE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uyanmadı</a:t>
            </a:r>
            <a:r>
              <a:rPr lang="de-DE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Dolanın yurdun her yerini.</a:t>
            </a:r>
            <a:endParaRPr lang="it-IT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Hiç kimse ağlamasın yurdumda.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CC3300"/>
            </a:solidFill>
            <a:beve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Ölünün arkasından konuşma, </a:t>
            </a:r>
            <a:b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günahtır.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37FF"/>
            </a:solidFill>
            <a:bevel/>
          </a:ln>
        </p:spPr>
        <p:txBody>
          <a:bodyPr>
            <a:noAutofit/>
          </a:bodyPr>
          <a:lstStyle/>
          <a:p>
            <a:r>
              <a:rPr lang="tr-TR" sz="11500" b="1" dirty="0" smtClean="0">
                <a:latin typeface="Tahoma" pitchFamily="34" charset="0"/>
                <a:cs typeface="Tahoma" pitchFamily="34" charset="0"/>
              </a:rPr>
              <a:t>Uyarmamak için kapıyı yavaşça kapattı.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Maçta yorulunca</a:t>
            </a:r>
            <a:b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r-TR" sz="115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erkenden uyudum.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Sessiz bir ortamda çalışmayı seviyordu.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3999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Yere düşen montunu tekrar askıya astı.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285728"/>
            <a:ext cx="8643937" cy="6286522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Çocukları seviyor, şefkatle kucaklıyor.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PresentationFormat>Ekran Gösterisi (4:3)</PresentationFormat>
  <Paragraphs>32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YAPISINA GÖRE CÜMLELER 1</vt:lpstr>
      <vt:lpstr>Hepimiz kitabı okuduk.</vt:lpstr>
      <vt:lpstr>Hiç kimse ağlamasın yurdumda.</vt:lpstr>
      <vt:lpstr>Ölünün arkasından konuşma,  günahtır.</vt:lpstr>
      <vt:lpstr>Uyarmamak için kapıyı yavaşça kapattı.</vt:lpstr>
      <vt:lpstr>Maçta yorulunca erkenden uyudum.</vt:lpstr>
      <vt:lpstr>Slayt 7</vt:lpstr>
      <vt:lpstr>Slayt 8</vt:lpstr>
      <vt:lpstr>Slayt 9</vt:lpstr>
      <vt:lpstr>Slayt 10</vt:lpstr>
      <vt:lpstr>Slayt 11</vt:lpstr>
      <vt:lpstr>Sabah  ilk olarak yatağı topluyor.</vt:lpstr>
      <vt:lpstr>Slayt 13</vt:lpstr>
      <vt:lpstr>Slayt 14</vt:lpstr>
      <vt:lpstr>Okumalısın,  sana yalvarırım.</vt:lpstr>
      <vt:lpstr>Slayt 16</vt:lpstr>
      <vt:lpstr>Yürüyüşe  gün doğmadan başlarmış.</vt:lpstr>
      <vt:lpstr>Katılanların  çok ilginç düşünceleri vardı.</vt:lpstr>
      <vt:lpstr>Şirketin  bütçe açığı gittikçe artıyormuş.</vt:lpstr>
      <vt:lpstr>Ev alma, komşu al. </vt:lpstr>
      <vt:lpstr>Yeni müdür toplantıda  sert  konuştu.</vt:lpstr>
      <vt:lpstr>Öğrenciler  her gün  kitap  okumalı.</vt:lpstr>
      <vt:lpstr>Törende  şiir okudum.</vt:lpstr>
      <vt:lpstr>Akşama kadar bekledi, kimse gelmedi.</vt:lpstr>
      <vt:lpstr> Tutunacak hiçbir dalım kalmadı.</vt:lpstr>
      <vt:lpstr>YARIŞMA VAKTİ</vt:lpstr>
      <vt:lpstr>Doğruyu, yanlışı görmedik.  Yarına kalsa da yanına kalmaz.  Bekleyen ekmek küflendi.  Çok uğraşsam da uyanmadı.  Dolanın yurdun her yerini.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YAPISINA GÖRE CÜMLELER 1</dc:title>
  <cp:lastModifiedBy>Öğretmenler Odası</cp:lastModifiedBy>
  <cp:revision>2</cp:revision>
  <dcterms:created xsi:type="dcterms:W3CDTF">2019-02-22T22:03:56Z</dcterms:created>
  <dcterms:modified xsi:type="dcterms:W3CDTF">2019-04-28T15:51:32Z</dcterms:modified>
</cp:coreProperties>
</file>