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82" r:id="rId2"/>
    <p:sldId id="283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298" r:id="rId18"/>
    <p:sldId id="299" r:id="rId19"/>
    <p:sldId id="300" r:id="rId20"/>
    <p:sldId id="301" r:id="rId21"/>
    <p:sldId id="302" r:id="rId22"/>
    <p:sldId id="303" r:id="rId23"/>
    <p:sldId id="304" r:id="rId24"/>
    <p:sldId id="305" r:id="rId25"/>
    <p:sldId id="306" r:id="rId26"/>
    <p:sldId id="308" r:id="rId27"/>
    <p:sldId id="307" r:id="rId2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F340C8-F30E-4726-8290-97172B0D40A1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3283D0-8010-4A64-A32A-CB8D5EE12AA4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15D9BB-5EA6-4540-86F7-F15380687764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76F6F-67BC-4B3D-8258-A8FA3F51D9E2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19460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2B818A4-8A00-4B11-AB4D-EB01333F1AA8}" type="slidenum">
              <a:rPr lang="tr-TR" smtClean="0"/>
              <a:pPr/>
              <a:t>10</a:t>
            </a:fld>
            <a:endParaRPr lang="tr-T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 smtClean="0"/>
          </a:p>
        </p:txBody>
      </p:sp>
      <p:sp>
        <p:nvSpPr>
          <p:cNvPr id="19460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F527F3C-D538-4DB2-B01C-F5E27D04BAB5}" type="slidenum">
              <a:rPr lang="tr-TR" smtClean="0"/>
              <a:pPr/>
              <a:t>25</a:t>
            </a:fld>
            <a:endParaRPr lang="tr-T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 smtClean="0"/>
          </a:p>
        </p:txBody>
      </p:sp>
      <p:sp>
        <p:nvSpPr>
          <p:cNvPr id="20484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D001173-59B8-4C60-9790-A352112D9280}" type="slidenum">
              <a:rPr lang="tr-TR" smtClean="0"/>
              <a:pPr/>
              <a:t>27</a:t>
            </a:fld>
            <a:endParaRPr 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57158" y="285728"/>
            <a:ext cx="8501122" cy="6357982"/>
          </a:xfrm>
        </p:spPr>
        <p:txBody>
          <a:bodyPr>
            <a:noAutofit/>
          </a:bodyPr>
          <a:lstStyle/>
          <a:p>
            <a:r>
              <a:rPr lang="tr-TR" sz="115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YAPISINA GÖRE CÜMLELER </a:t>
            </a:r>
            <a:r>
              <a:rPr lang="tr-TR" sz="115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tr-TR" sz="115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190500" cap="flat">
            <a:solidFill>
              <a:srgbClr val="FFA7A7"/>
            </a:solidFill>
            <a:bevel/>
          </a:ln>
        </p:spPr>
        <p:txBody>
          <a:bodyPr>
            <a:noAutofit/>
          </a:bodyPr>
          <a:lstStyle/>
          <a:p>
            <a:pPr>
              <a:defRPr/>
            </a:pPr>
            <a:r>
              <a:rPr lang="nn-NO" sz="105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Çiçeği</a:t>
            </a:r>
            <a:r>
              <a:rPr lang="tr-TR" sz="105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nn-NO" sz="105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suluyorum, ona bakıyorum.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190500" cap="flat">
            <a:solidFill>
              <a:srgbClr val="CC66FF"/>
            </a:solidFill>
            <a:bevel/>
          </a:ln>
        </p:spPr>
        <p:txBody>
          <a:bodyPr>
            <a:noAutofit/>
          </a:bodyPr>
          <a:lstStyle/>
          <a:p>
            <a:pPr>
              <a:defRPr/>
            </a:pPr>
            <a:r>
              <a:rPr lang="tr-TR" sz="115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Arıyorum </a:t>
            </a:r>
            <a:br>
              <a:rPr lang="tr-TR" sz="115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tr-TR" sz="115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yıllardır </a:t>
            </a:r>
            <a:br>
              <a:rPr lang="tr-TR" sz="115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tr-TR" sz="115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ben </a:t>
            </a:r>
            <a:br>
              <a:rPr lang="tr-TR" sz="115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tr-TR" sz="115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onu.</a:t>
            </a:r>
            <a:endParaRPr lang="tr-TR" sz="11500" b="1" u="sng" dirty="0" smtClean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190500" cap="flat">
            <a:solidFill>
              <a:srgbClr val="FF37FF"/>
            </a:solidFill>
            <a:bevel/>
          </a:ln>
        </p:spPr>
        <p:txBody>
          <a:bodyPr>
            <a:noAutofit/>
          </a:bodyPr>
          <a:lstStyle/>
          <a:p>
            <a:r>
              <a:rPr lang="it-IT" sz="11500" b="1" dirty="0" smtClean="0">
                <a:latin typeface="Tahoma" pitchFamily="34" charset="0"/>
                <a:cs typeface="Tahoma" pitchFamily="34" charset="0"/>
              </a:rPr>
              <a:t>Biri dua edince, bildirim gelse…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190500" cap="flat">
            <a:solidFill>
              <a:srgbClr val="FF37FF"/>
            </a:solidFill>
            <a:bevel/>
          </a:ln>
        </p:spPr>
        <p:txBody>
          <a:bodyPr>
            <a:noAutofit/>
          </a:bodyPr>
          <a:lstStyle/>
          <a:p>
            <a:r>
              <a:rPr lang="tr-TR" sz="11500" b="1" dirty="0" smtClean="0">
                <a:latin typeface="Tahoma" pitchFamily="34" charset="0"/>
                <a:cs typeface="Tahoma" pitchFamily="34" charset="0"/>
              </a:rPr>
              <a:t>Bilgisayar eski, birazdan açılır.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190500" cap="flat">
            <a:solidFill>
              <a:srgbClr val="CC66FF"/>
            </a:solidFill>
            <a:bevel/>
          </a:ln>
        </p:spPr>
        <p:txBody>
          <a:bodyPr>
            <a:noAutofit/>
          </a:bodyPr>
          <a:lstStyle/>
          <a:p>
            <a:pPr>
              <a:defRPr/>
            </a:pPr>
            <a:r>
              <a:rPr lang="tr-TR" sz="115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Benim doğduğum </a:t>
            </a:r>
            <a:br>
              <a:rPr lang="tr-TR" sz="115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tr-TR" sz="115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köyler de güzeldi.</a:t>
            </a:r>
            <a:endParaRPr lang="tr-TR" sz="7200" b="1" u="sng" dirty="0" smtClean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190500" cap="flat">
            <a:solidFill>
              <a:srgbClr val="FF37FF"/>
            </a:solidFill>
            <a:bevel/>
          </a:ln>
        </p:spPr>
        <p:txBody>
          <a:bodyPr>
            <a:noAutofit/>
          </a:bodyPr>
          <a:lstStyle/>
          <a:p>
            <a:r>
              <a:rPr lang="tr-TR" sz="11500" b="1" dirty="0" smtClean="0">
                <a:latin typeface="Tahoma" pitchFamily="34" charset="0"/>
                <a:cs typeface="Tahoma" pitchFamily="34" charset="0"/>
              </a:rPr>
              <a:t>Burada olup biteni anlatma.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190500" cap="flat">
            <a:solidFill>
              <a:srgbClr val="CC66FF"/>
            </a:solidFill>
            <a:bevel/>
          </a:ln>
        </p:spPr>
        <p:txBody>
          <a:bodyPr>
            <a:noAutofit/>
          </a:bodyPr>
          <a:lstStyle/>
          <a:p>
            <a:pPr>
              <a:defRPr/>
            </a:pPr>
            <a:r>
              <a:rPr lang="tr-TR" sz="115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Düşünüp düşünüp yanıyor insan.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190500" cap="flat">
            <a:solidFill>
              <a:srgbClr val="CC66FF"/>
            </a:solidFill>
            <a:bevel/>
          </a:ln>
        </p:spPr>
        <p:txBody>
          <a:bodyPr>
            <a:noAutofit/>
          </a:bodyPr>
          <a:lstStyle/>
          <a:p>
            <a:pPr>
              <a:defRPr/>
            </a:pPr>
            <a:r>
              <a:rPr lang="tr-TR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Eline </a:t>
            </a:r>
            <a:br>
              <a:rPr lang="tr-TR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tr-TR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geçen </a:t>
            </a:r>
            <a:br>
              <a:rPr lang="tr-TR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tr-TR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fırsatı değerlendir.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190500" cap="flat">
            <a:solidFill>
              <a:srgbClr val="FFFF00"/>
            </a:solidFill>
            <a:bevel/>
          </a:ln>
        </p:spPr>
        <p:txBody>
          <a:bodyPr>
            <a:normAutofit/>
          </a:bodyPr>
          <a:lstStyle/>
          <a:p>
            <a:pPr>
              <a:defRPr/>
            </a:pPr>
            <a:r>
              <a:rPr lang="tr-TR" sz="11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Film </a:t>
            </a:r>
            <a:br>
              <a:rPr lang="tr-TR" sz="11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r-TR" sz="11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izlemeye gitmişsin.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190500" cap="flat">
            <a:solidFill>
              <a:srgbClr val="CC3300"/>
            </a:solidFill>
            <a:bevel/>
          </a:ln>
        </p:spPr>
        <p:txBody>
          <a:bodyPr>
            <a:noAutofit/>
          </a:bodyPr>
          <a:lstStyle/>
          <a:p>
            <a:pPr>
              <a:defRPr/>
            </a:pPr>
            <a:r>
              <a:rPr lang="it-IT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Güllere </a:t>
            </a:r>
            <a:r>
              <a:rPr lang="tr-TR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r-TR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it-IT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su verme, </a:t>
            </a:r>
            <a:r>
              <a:rPr lang="tr-TR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r-TR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it-IT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güze </a:t>
            </a:r>
            <a:r>
              <a:rPr lang="tr-TR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r-TR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it-IT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alışsınlar.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14313" y="0"/>
            <a:ext cx="8643937" cy="6858000"/>
          </a:xfrm>
          <a:prstGeom prst="rect">
            <a:avLst/>
          </a:prstGeom>
          <a:noFill/>
          <a:ln w="98425" cmpd="sng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r-TR" sz="11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Dereceye girenlerin isimleri okundu.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190500" cap="flat">
            <a:solidFill>
              <a:srgbClr val="CC3300"/>
            </a:solidFill>
            <a:bevel/>
          </a:ln>
        </p:spPr>
        <p:txBody>
          <a:bodyPr>
            <a:noAutofit/>
          </a:bodyPr>
          <a:lstStyle/>
          <a:p>
            <a:r>
              <a:rPr lang="tr-TR" sz="115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Güneye bakan pencereyi annem açtı.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14313" y="0"/>
            <a:ext cx="8643937" cy="6858000"/>
          </a:xfrm>
          <a:prstGeom prst="rect">
            <a:avLst/>
          </a:prstGeom>
          <a:noFill/>
          <a:ln w="98425" cmpd="sng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sz="115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Çocuk</a:t>
            </a:r>
            <a:r>
              <a:rPr lang="de-DE" sz="11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de-DE" sz="115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yılanı</a:t>
            </a:r>
            <a:r>
              <a:rPr lang="de-DE" sz="11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de-DE" sz="115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görünce</a:t>
            </a:r>
            <a:r>
              <a:rPr lang="de-DE" sz="11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de-DE" sz="115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irkildi</a:t>
            </a:r>
            <a:r>
              <a:rPr lang="de-DE" sz="11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15436" cy="6357982"/>
          </a:xfrm>
        </p:spPr>
        <p:txBody>
          <a:bodyPr>
            <a:noAutofit/>
          </a:bodyPr>
          <a:lstStyle/>
          <a:p>
            <a:r>
              <a:rPr lang="es-ES" sz="100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El el üstünde olur, ev ev üstünde olmaz. </a:t>
            </a:r>
            <a:endParaRPr lang="tr-TR" sz="10000" b="1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190500" cap="flat">
            <a:solidFill>
              <a:srgbClr val="00FF00"/>
            </a:solidFill>
            <a:bevel/>
          </a:ln>
        </p:spPr>
        <p:txBody>
          <a:bodyPr>
            <a:noAutofit/>
          </a:bodyPr>
          <a:lstStyle/>
          <a:p>
            <a:r>
              <a:rPr lang="tr-TR" sz="115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Adını mıh gibi aklımda tutuyorum.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190500" cap="flat">
            <a:solidFill>
              <a:srgbClr val="FFA7A7"/>
            </a:solidFill>
            <a:bevel/>
          </a:ln>
        </p:spPr>
        <p:txBody>
          <a:bodyPr>
            <a:normAutofit/>
          </a:bodyPr>
          <a:lstStyle/>
          <a:p>
            <a:r>
              <a:rPr lang="tr-TR" sz="115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Aklından geçenleri ben bilirim.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190500" cap="flat">
            <a:solidFill>
              <a:srgbClr val="FFA7A7"/>
            </a:solidFill>
            <a:bevel/>
          </a:ln>
        </p:spPr>
        <p:txBody>
          <a:bodyPr>
            <a:normAutofit/>
          </a:bodyPr>
          <a:lstStyle/>
          <a:p>
            <a:r>
              <a:rPr lang="tr-TR" sz="115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Açıyorlar </a:t>
            </a:r>
            <a:br>
              <a:rPr lang="tr-TR" sz="115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tr-TR" sz="115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esmer </a:t>
            </a:r>
            <a:br>
              <a:rPr lang="tr-TR" sz="115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tr-TR" sz="115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avuçlarını.</a:t>
            </a:r>
            <a:endParaRPr lang="nn-NO" sz="13800" b="1" dirty="0" smtClean="0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57158" y="642918"/>
            <a:ext cx="8229600" cy="5786478"/>
          </a:xfrm>
        </p:spPr>
        <p:txBody>
          <a:bodyPr>
            <a:noAutofit/>
          </a:bodyPr>
          <a:lstStyle/>
          <a:p>
            <a:r>
              <a:rPr lang="tr-TR" sz="13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YARIŞMA VAKTİ</a:t>
            </a:r>
            <a:endParaRPr lang="tr-TR" sz="138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190500" cap="flat">
            <a:solidFill>
              <a:srgbClr val="FFA7A7"/>
            </a:solidFill>
            <a:bevel/>
          </a:ln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Bu borçtan kurtulsam.</a:t>
            </a:r>
            <a:br>
              <a:rPr lang="tr-TR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tr-TR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tr-TR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tr-TR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Akşam olunca susturur herkesi.</a:t>
            </a:r>
            <a:br>
              <a:rPr lang="tr-TR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tr-TR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tr-TR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tr-TR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Beklediğim mektup, geldi.</a:t>
            </a:r>
            <a:br>
              <a:rPr lang="tr-TR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tr-TR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tr-TR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tr-TR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Aşıyor yüce dağları.</a:t>
            </a:r>
            <a:br>
              <a:rPr lang="tr-TR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tr-TR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tr-TR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tr-TR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Adın yazılacak mücevher taşa.</a:t>
            </a:r>
            <a:endParaRPr lang="nn-NO" b="1" dirty="0" smtClean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228600" cap="flat">
            <a:solidFill>
              <a:srgbClr val="5399FF"/>
            </a:solidFill>
            <a:bevel/>
          </a:ln>
        </p:spPr>
        <p:txBody>
          <a:bodyPr>
            <a:noAutofit/>
          </a:bodyPr>
          <a:lstStyle/>
          <a:p>
            <a:pPr>
              <a:defRPr/>
            </a:pPr>
            <a:r>
              <a:rPr lang="tr-TR" sz="10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Söylesem tesiri yok, sussam gönül </a:t>
            </a:r>
            <a:r>
              <a:rPr lang="tr-TR" sz="100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râzı</a:t>
            </a:r>
            <a:r>
              <a:rPr lang="tr-TR" sz="10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değil.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228600" cap="flat">
            <a:solidFill>
              <a:srgbClr val="5399FF"/>
            </a:solidFill>
            <a:bevel/>
          </a:ln>
        </p:spPr>
        <p:txBody>
          <a:bodyPr>
            <a:noAutofit/>
          </a:bodyPr>
          <a:lstStyle/>
          <a:p>
            <a:pPr>
              <a:defRPr/>
            </a:pPr>
            <a:r>
              <a:rPr lang="tr-TR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Mutfakta çalışırken elini kesmiş.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14313" y="285728"/>
            <a:ext cx="8643937" cy="6286522"/>
          </a:xfrm>
          <a:prstGeom prst="rect">
            <a:avLst/>
          </a:prstGeom>
          <a:noFill/>
          <a:ln w="98425" cmpd="sng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sz="115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Görünmek</a:t>
            </a:r>
            <a:r>
              <a:rPr lang="de-DE" sz="11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de-DE" sz="115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için</a:t>
            </a:r>
            <a:r>
              <a:rPr lang="de-DE" sz="11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de-DE" sz="115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uzun</a:t>
            </a:r>
            <a:r>
              <a:rPr lang="de-DE" sz="11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de-DE" sz="115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süre</a:t>
            </a:r>
            <a:r>
              <a:rPr lang="de-DE" sz="11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de-DE" sz="115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durdu</a:t>
            </a:r>
            <a:r>
              <a:rPr lang="de-DE" sz="11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14313" y="0"/>
            <a:ext cx="8643937" cy="6858000"/>
          </a:xfrm>
          <a:prstGeom prst="rect">
            <a:avLst/>
          </a:prstGeom>
          <a:noFill/>
          <a:ln w="98425" cmpd="sng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sz="95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At</a:t>
            </a:r>
            <a:r>
              <a:rPr lang="de-DE" sz="9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de-DE" sz="95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ölür</a:t>
            </a:r>
            <a:r>
              <a:rPr lang="de-DE" sz="9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de-DE" sz="95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meydan</a:t>
            </a:r>
            <a:r>
              <a:rPr lang="de-DE" sz="9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de-DE" sz="95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kalır</a:t>
            </a:r>
            <a:r>
              <a:rPr lang="de-DE" sz="9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; </a:t>
            </a:r>
            <a:r>
              <a:rPr lang="de-DE" sz="95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yiğit</a:t>
            </a:r>
            <a:r>
              <a:rPr lang="de-DE" sz="9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de-DE" sz="95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ölür</a:t>
            </a:r>
            <a:r>
              <a:rPr lang="de-DE" sz="9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de-DE" sz="95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nam</a:t>
            </a:r>
            <a:r>
              <a:rPr lang="de-DE" sz="9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de-DE" sz="95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kalır</a:t>
            </a:r>
            <a:r>
              <a:rPr lang="de-DE" sz="9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14313" y="285728"/>
            <a:ext cx="8643937" cy="6286522"/>
          </a:xfrm>
          <a:prstGeom prst="rect">
            <a:avLst/>
          </a:prstGeom>
          <a:noFill/>
          <a:ln w="98425" cmpd="sng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sz="115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Koşsa</a:t>
            </a:r>
            <a:r>
              <a:rPr lang="de-DE" sz="11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da </a:t>
            </a:r>
            <a:r>
              <a:rPr lang="de-DE" sz="115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arkadaşına</a:t>
            </a:r>
            <a:r>
              <a:rPr lang="de-DE" sz="11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de-DE" sz="115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yetişemez</a:t>
            </a:r>
            <a:r>
              <a:rPr lang="de-DE" sz="11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190500" cap="flat">
            <a:solidFill>
              <a:srgbClr val="CC66FF"/>
            </a:solidFill>
            <a:bevel/>
          </a:ln>
        </p:spPr>
        <p:txBody>
          <a:bodyPr>
            <a:noAutofit/>
          </a:bodyPr>
          <a:lstStyle/>
          <a:p>
            <a:pPr>
              <a:defRPr/>
            </a:pPr>
            <a:r>
              <a:rPr lang="tr-TR" sz="115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Bunlar, en sevdiğim kitaplardır.</a:t>
            </a:r>
            <a:endParaRPr lang="tr-TR" sz="7200" b="1" u="sng" dirty="0" smtClean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190500" cap="flat">
            <a:solidFill>
              <a:srgbClr val="FFA7A7"/>
            </a:solidFill>
            <a:bevel/>
          </a:ln>
        </p:spPr>
        <p:txBody>
          <a:bodyPr>
            <a:noAutofit/>
          </a:bodyPr>
          <a:lstStyle/>
          <a:p>
            <a:pPr>
              <a:defRPr/>
            </a:pPr>
            <a:r>
              <a:rPr lang="tr-TR" sz="115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Alparslan, Anadolu kapılarını açıyor.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135</Words>
  <PresentationFormat>Ekran Gösterisi (4:3)</PresentationFormat>
  <Paragraphs>30</Paragraphs>
  <Slides>27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27</vt:i4>
      </vt:variant>
    </vt:vector>
  </HeadingPairs>
  <TitlesOfParts>
    <vt:vector size="28" baseType="lpstr">
      <vt:lpstr>Ofis Teması</vt:lpstr>
      <vt:lpstr>YAPISINA GÖRE CÜMLELER 2</vt:lpstr>
      <vt:lpstr>Slayt 2</vt:lpstr>
      <vt:lpstr>Söylesem tesiri yok, sussam gönül râzı değil.</vt:lpstr>
      <vt:lpstr>Mutfakta çalışırken elini kesmiş.</vt:lpstr>
      <vt:lpstr>Slayt 5</vt:lpstr>
      <vt:lpstr>Slayt 6</vt:lpstr>
      <vt:lpstr>Slayt 7</vt:lpstr>
      <vt:lpstr>Bunlar, en sevdiğim kitaplardır.</vt:lpstr>
      <vt:lpstr>Alparslan, Anadolu kapılarını açıyor.</vt:lpstr>
      <vt:lpstr>Çiçeği suluyorum, ona bakıyorum.</vt:lpstr>
      <vt:lpstr>Arıyorum  yıllardır  ben  onu.</vt:lpstr>
      <vt:lpstr>Biri dua edince, bildirim gelse…</vt:lpstr>
      <vt:lpstr>Bilgisayar eski, birazdan açılır.</vt:lpstr>
      <vt:lpstr>Benim doğduğum  köyler de güzeldi.</vt:lpstr>
      <vt:lpstr>Burada olup biteni anlatma.</vt:lpstr>
      <vt:lpstr>Düşünüp düşünüp yanıyor insan.</vt:lpstr>
      <vt:lpstr>Eline  geçen  fırsatı değerlendir.</vt:lpstr>
      <vt:lpstr>Film  izlemeye gitmişsin.</vt:lpstr>
      <vt:lpstr>Güllere  su verme,  güze  alışsınlar.</vt:lpstr>
      <vt:lpstr>Güneye bakan pencereyi annem açtı.</vt:lpstr>
      <vt:lpstr>Slayt 21</vt:lpstr>
      <vt:lpstr>El el üstünde olur, ev ev üstünde olmaz. </vt:lpstr>
      <vt:lpstr>Adını mıh gibi aklımda tutuyorum.</vt:lpstr>
      <vt:lpstr>Aklından geçenleri ben bilirim.</vt:lpstr>
      <vt:lpstr>Açıyorlar  esmer  avuçlarını.</vt:lpstr>
      <vt:lpstr>YARIŞMA VAKTİ</vt:lpstr>
      <vt:lpstr>Bu borçtan kurtulsam.  Akşam olunca susturur herkesi.  Beklediğim mektup, geldi.  Aşıyor yüce dağları.  Adın yazılacak mücevher taşa.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YAPISINA GÖRE CÜMLELER 2</dc:title>
  <cp:lastModifiedBy>Öğretmenler Odası</cp:lastModifiedBy>
  <cp:revision>2</cp:revision>
  <dcterms:created xsi:type="dcterms:W3CDTF">2019-02-22T22:03:56Z</dcterms:created>
  <dcterms:modified xsi:type="dcterms:W3CDTF">2019-04-28T15:51:33Z</dcterms:modified>
</cp:coreProperties>
</file>