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79" r:id="rId27"/>
    <p:sldId id="304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86C9E-2E52-4C95-ACED-37841EC63E3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31543-176B-4DEF-BD60-7D83C257C9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5DE5F-EA07-43EF-AAC3-44C0E5DF99F7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ED221-331A-4419-98AC-F39B69826E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955EA-D132-4556-90B5-F3A9336E8D89}" type="slidenum">
              <a:rPr lang="tr-TR" smtClean="0"/>
              <a:pPr/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86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3F4BBA-C321-40A2-AEC9-F7DF3E504EA8}" type="slidenum">
              <a:rPr lang="tr-TR" smtClean="0"/>
              <a:pPr/>
              <a:t>13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45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3F130-FA7D-430F-8E0F-4265E1ED7371}" type="slidenum">
              <a:rPr lang="tr-TR" smtClean="0"/>
              <a:pPr/>
              <a:t>17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8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YÜKLEMİN TÜRÜNE GÖRE CÜMLELER</a:t>
            </a:r>
            <a:r>
              <a:rPr lang="tr-TR" sz="85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85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85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ÇALIŞMA SORULARI </a:t>
            </a:r>
            <a:r>
              <a:rPr lang="tr-TR" sz="8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tr-TR" sz="8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Katılanların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çok ilginç düşünceleri vardı.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Zaman kendine benzetmez herkesi.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Kızılay, kara gün dostudur.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Kınalar yakalım elimize.</a:t>
            </a:r>
            <a:endParaRPr lang="tr-TR" sz="115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Mecnun'a </a:t>
            </a:r>
            <a:r>
              <a:rPr lang="tr-TR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dönderdi</a:t>
            </a:r>
            <a:r>
              <a:rPr lang="tr-T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br>
              <a:rPr lang="tr-T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 sevda beni.</a:t>
            </a:r>
            <a:endParaRPr lang="tr-TR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Sarı laleler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aldım sana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çiçek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pazarından.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Yalnız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kalacaksın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günün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birinde.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Ö</a:t>
            </a: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ğretmen </a:t>
            </a: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çözer </a:t>
            </a: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 soruyu.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Nasıl da geçiverdi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koskoca yaz mevsimi?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İlkokulun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zor sınıfı, beşinci sınıftır.</a:t>
            </a:r>
            <a:endParaRPr lang="tr-TR" sz="115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Hititler, eski bir uygarlıktır.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Nerede bıraktım kalbimi?</a:t>
            </a:r>
            <a:endParaRPr lang="tr-TR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/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Vuruldum toprağına, taşına.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Dolanın yurdun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her yerini.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pt-B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Deh</a:t>
            </a: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</a:t>
            </a:r>
            <a:r>
              <a:rPr lang="pt-B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nın onda dokuzu</a:t>
            </a: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,</a:t>
            </a:r>
            <a:r>
              <a:rPr lang="pt-B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pt-B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alın teridir.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Yazmışsın iki satır mektup.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Sınav kaygısı yaşatıyoruz çocuklara.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170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7000" b="1" u="sng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Arıyorum yıllardır ben onu.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Bunlar, en sevdiğim kitaplardır.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 antika, Bizans’a aittir.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Hangimiz sevmedik çılgın gibi?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Severim dağların yeşil göğsünü.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Hiç kimse ağlamasın yurdumda.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Korku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yaşatıyoruz çocuklara.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Kimde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unuttum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kalbimi acaba?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Seviyorum şehrin çilesini.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rmAutofit fontScale="90000"/>
          </a:bodyPr>
          <a:lstStyle/>
          <a:p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 gün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herkes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anladı gerçeği.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Yürüdü uçurumun başına kadar.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Yüce dağ başından aşırdın beni.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PresentationFormat>Ekran Gösterisi (4:3)</PresentationFormat>
  <Paragraphs>30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YÜKLEMİN TÜRÜNE GÖRE CÜMLELER ÇALIŞMA SORULARI 1</vt:lpstr>
      <vt:lpstr>Hititler, eski bir uygarlıktır.</vt:lpstr>
      <vt:lpstr>Hiç kimse ağlamasın yurdumda.</vt:lpstr>
      <vt:lpstr>Korku  yaşatıyoruz çocuklara.</vt:lpstr>
      <vt:lpstr>Kimde  unuttum  kalbimi acaba?</vt:lpstr>
      <vt:lpstr>Seviyorum şehrin çilesini.</vt:lpstr>
      <vt:lpstr>O gün  herkes  anladı gerçeği.</vt:lpstr>
      <vt:lpstr>Yürüdü uçurumun başına kadar.</vt:lpstr>
      <vt:lpstr>Yüce dağ başından aşırdın beni.</vt:lpstr>
      <vt:lpstr>Katılanların  çok ilginç düşünceleri vardı.</vt:lpstr>
      <vt:lpstr>Zaman kendine benzetmez herkesi.</vt:lpstr>
      <vt:lpstr>Kızılay, kara gün dostudur.</vt:lpstr>
      <vt:lpstr> Kınalar yakalım elimize.</vt:lpstr>
      <vt:lpstr>Mecnun'a dönderdi,  bu sevda beni.</vt:lpstr>
      <vt:lpstr>Sarı laleler  aldım sana  çiçek  pazarından.</vt:lpstr>
      <vt:lpstr>Yalnız  kalacaksın  günün  birinde.</vt:lpstr>
      <vt:lpstr>Öğretmen  çözer  bu soruyu.</vt:lpstr>
      <vt:lpstr>Nasıl da geçiverdi  koskoca yaz mevsimi?</vt:lpstr>
      <vt:lpstr>İlkokulun zor sınıfı, beşinci sınıftır.</vt:lpstr>
      <vt:lpstr>Nerede bıraktım kalbimi?</vt:lpstr>
      <vt:lpstr>Vuruldum toprağına, taşına.</vt:lpstr>
      <vt:lpstr>Dolanın yurdun  her yerini.</vt:lpstr>
      <vt:lpstr>Dehanın onda dokuzu,  alın teridir.</vt:lpstr>
      <vt:lpstr>Yazmışsın iki satır mektup.</vt:lpstr>
      <vt:lpstr>Sınav kaygısı yaşatıyoruz çocuklara.</vt:lpstr>
      <vt:lpstr>YARIŞMA VAKTİ</vt:lpstr>
      <vt:lpstr>Arıyorum yıllardır ben onu.  Bunlar, en sevdiğim kitaplardır.  Bu antika, Bizans’a aittir.  Hangimiz sevmedik çılgın gibi?  Severim dağların yeşil göğsünü.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YÜKLEMİN TÜRÜNE GÖRE CÜMLELER ÇALIŞMA SORULARI 1</dc:title>
  <cp:lastModifiedBy>Öğretmenler Odası</cp:lastModifiedBy>
  <cp:revision>2</cp:revision>
  <dcterms:created xsi:type="dcterms:W3CDTF">2019-02-15T22:21:50Z</dcterms:created>
  <dcterms:modified xsi:type="dcterms:W3CDTF">2019-04-28T15:51:33Z</dcterms:modified>
</cp:coreProperties>
</file>