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279" r:id="rId27"/>
    <p:sldId id="304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052F6-039B-48E2-89F1-ED441318F701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7ECE2-BBFE-4819-9E5A-2CA19924F7C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5DE5F-EA07-43EF-AAC3-44C0E5DF99F7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ED221-331A-4419-98AC-F39B69826E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27D2DF-8209-4EAF-86E3-C5AD090B5023}" type="slidenum">
              <a:rPr lang="tr-TR" smtClean="0"/>
              <a:pPr/>
              <a:t>5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D73329-3668-46AC-BDA9-C9FBA2F64EE3}" type="slidenum">
              <a:rPr lang="tr-TR" smtClean="0"/>
              <a:pPr/>
              <a:t>6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97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61222C-870C-404B-A94F-DD2C46DA5B24}" type="slidenum">
              <a:rPr lang="tr-TR" smtClean="0"/>
              <a:pPr/>
              <a:t>9</a:t>
            </a:fld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527F3C-D538-4DB2-B01C-F5E27D04BAB5}" type="slidenum">
              <a:rPr lang="tr-TR" smtClean="0"/>
              <a:pPr/>
              <a:t>15</a:t>
            </a:fld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16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22B66F-EC0E-4B2D-95FF-016593641367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6286544"/>
          </a:xfrm>
        </p:spPr>
        <p:txBody>
          <a:bodyPr>
            <a:noAutofit/>
          </a:bodyPr>
          <a:lstStyle/>
          <a:p>
            <a:r>
              <a:rPr lang="tr-TR" sz="8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YÜKLEMİN TÜRÜNE GÖRE CÜMLELER</a:t>
            </a:r>
            <a:r>
              <a:rPr lang="tr-TR" sz="85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85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85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ÇALIŞMA </a:t>
            </a:r>
            <a:r>
              <a:rPr lang="tr-TR" sz="8500" b="1" u="sng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SORULARI </a:t>
            </a:r>
            <a:r>
              <a:rPr lang="tr-TR" sz="8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tr-TR" sz="85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s-ES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Evin önünde bir dut ağacı vardı.</a:t>
            </a:r>
            <a:endParaRPr lang="tr-TR" sz="115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Garipleri giydir,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ipek şal ile.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Gecelerden, senden uzağım.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Hasta oldum soğuk odalarda.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Baharda hayat güzeldir.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Açıyorlar </a:t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esmer </a:t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avuçlarını.</a:t>
            </a:r>
            <a:endParaRPr lang="nn-NO" sz="13800" b="1" dirty="0" smtClean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Aşıyor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yüce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dağları.</a:t>
            </a:r>
            <a:endParaRPr lang="nn-NO" sz="138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Akşam olunca sustururum herkesi.</a:t>
            </a:r>
            <a:endParaRPr lang="tr-TR" sz="72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Bu bölgenin en kötü yanı, </a:t>
            </a:r>
            <a:br>
              <a:rPr lang="tr-TR" sz="11500" b="1" dirty="0" smtClean="0"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iklimiydi.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Abur cuburlar, sağlığa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zararlıdır.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Ayrılık,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her şeyden yamandır.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FF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Altın saçları dalgalanır rüzgârda.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Arabaya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koştu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çocuklar.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Adın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yazılacak mücevher taşa.</a:t>
            </a:r>
            <a:endParaRPr lang="tr-TR" sz="115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/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borçtan kurtulsam.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Ablası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programda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yarışacak.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Bir çiçek buldum mektupların arasından.</a:t>
            </a:r>
            <a:endParaRPr lang="tr-TR" sz="1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6286544"/>
          </a:xfrm>
        </p:spPr>
        <p:txBody>
          <a:bodyPr>
            <a:noAutofit/>
          </a:bodyPr>
          <a:lstStyle/>
          <a:p>
            <a:r>
              <a:rPr lang="tr-TR" sz="170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7000" b="1" u="sng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Bana sor; yalnızlığı, ayrılığı.</a:t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s-E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Bir mübarek el uzanır usulca.</a:t>
            </a: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Ansızın haykırırım sana.</a:t>
            </a:r>
            <a:b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kutular gereksiz kullanıldı.</a:t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Bahçıvan çiçekleri suluyordu.</a:t>
            </a:r>
            <a:endParaRPr lang="nn-NO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Bu dünyanın direği yok.</a:t>
            </a:r>
            <a:endParaRPr lang="tr-TR" sz="72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Benim doğduğum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köyler de güzeldi.</a:t>
            </a:r>
            <a:endParaRPr lang="tr-TR" sz="72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Bir avuç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toprak için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yor kendini.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Affedelim birbirimizi.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noFill/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Anılmazdı Veysel adı.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Düşünüp düşünüp yanıyor insan.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Duyamazsın kuş seslerini.</a:t>
            </a:r>
            <a:endParaRPr lang="nn-NO" sz="13200" b="1" dirty="0" smtClean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105</Words>
  <PresentationFormat>Ekran Gösterisi (4:3)</PresentationFormat>
  <Paragraphs>33</Paragraphs>
  <Slides>27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YÜKLEMİN TÜRÜNE GÖRE CÜMLELER ÇALIŞMA SORULARI 2</vt:lpstr>
      <vt:lpstr>Ayrılık,  her şeyden yamandır.</vt:lpstr>
      <vt:lpstr>Bu dünyanın direği yok.</vt:lpstr>
      <vt:lpstr>Benim doğduğum  köyler de güzeldi.</vt:lpstr>
      <vt:lpstr>Bir avuç  toprak için  yor kendini.</vt:lpstr>
      <vt:lpstr>Affedelim birbirimizi.</vt:lpstr>
      <vt:lpstr>Anılmazdı Veysel adı.</vt:lpstr>
      <vt:lpstr>Düşünüp düşünüp yanıyor insan.</vt:lpstr>
      <vt:lpstr>Duyamazsın kuş seslerini.</vt:lpstr>
      <vt:lpstr>Evin önünde bir dut ağacı vardı.</vt:lpstr>
      <vt:lpstr>Garipleri giydir,  ipek şal ile.</vt:lpstr>
      <vt:lpstr>Gecelerden, senden uzağım.</vt:lpstr>
      <vt:lpstr>Hasta oldum soğuk odalarda.</vt:lpstr>
      <vt:lpstr>Baharda hayat güzeldir.</vt:lpstr>
      <vt:lpstr>Açıyorlar  esmer  avuçlarını.</vt:lpstr>
      <vt:lpstr>Aşıyor  yüce  dağları.</vt:lpstr>
      <vt:lpstr>Akşam olunca sustururum herkesi.</vt:lpstr>
      <vt:lpstr>Bu bölgenin en kötü yanı,  iklimiydi.</vt:lpstr>
      <vt:lpstr>Abur cuburlar, sağlığa  zararlıdır.</vt:lpstr>
      <vt:lpstr>Altın saçları dalgalanır rüzgârda.</vt:lpstr>
      <vt:lpstr>Arabaya  koştu  çocuklar.</vt:lpstr>
      <vt:lpstr>Adın  yazılacak mücevher taşa.</vt:lpstr>
      <vt:lpstr>Bu borçtan kurtulsam.</vt:lpstr>
      <vt:lpstr>Ablası  programda yarışacak.</vt:lpstr>
      <vt:lpstr>Bir çiçek buldum mektupların arasından.</vt:lpstr>
      <vt:lpstr>YARIŞMA VAKTİ</vt:lpstr>
      <vt:lpstr>Bana sor; yalnızlığı, ayrılığı.  Bir mübarek el uzanır usulca.  Ansızın haykırırım sana.  Bu kutular gereksiz kullanıldı.  Bahçıvan çiçekleri suluyordu.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YÜKLEMİN TÜRÜNE GÖRE CÜMLELER ÇALIŞMA SORULARI 2</dc:title>
  <cp:lastModifiedBy>Öğretmenler Odası</cp:lastModifiedBy>
  <cp:revision>2</cp:revision>
  <dcterms:created xsi:type="dcterms:W3CDTF">2019-02-15T22:21:50Z</dcterms:created>
  <dcterms:modified xsi:type="dcterms:W3CDTF">2019-04-28T15:51:34Z</dcterms:modified>
</cp:coreProperties>
</file>