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3" r:id="rId2"/>
    <p:sldId id="264" r:id="rId3"/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15" autoAdjust="0"/>
    <p:restoredTop sz="94660"/>
  </p:normalViewPr>
  <p:slideViewPr>
    <p:cSldViewPr>
      <p:cViewPr varScale="1">
        <p:scale>
          <a:sx n="116" d="100"/>
          <a:sy n="11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AF5EE1-BDB4-4635-BC7C-F3BDB91F7A7A}" type="datetimeFigureOut">
              <a:rPr lang="tr-TR" smtClean="0"/>
              <a:pPr/>
              <a:t>14.06.2020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F3E952-0CEE-425B-B90C-DE456107334F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5B0BD4-5198-48C1-B18B-7E098D919A50}" type="datetimeFigureOut">
              <a:rPr lang="tr-TR" smtClean="0"/>
              <a:pPr/>
              <a:t>14.06.2020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545259-AF52-4E9E-BB13-5B83B40742B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DE1BA-2C97-4211-A574-D4CBDFCA1B21}" type="datetimeFigureOut">
              <a:rPr lang="tr-TR" smtClean="0"/>
              <a:pPr/>
              <a:t>14.06.2020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D0B42-1FF0-4714-8B2C-4E417447CF3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95442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DE1BA-2C97-4211-A574-D4CBDFCA1B21}" type="datetimeFigureOut">
              <a:rPr lang="tr-TR" smtClean="0"/>
              <a:pPr/>
              <a:t>14.06.2020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D0B42-1FF0-4714-8B2C-4E417447CF3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852204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DE1BA-2C97-4211-A574-D4CBDFCA1B21}" type="datetimeFigureOut">
              <a:rPr lang="tr-TR" smtClean="0"/>
              <a:pPr/>
              <a:t>14.06.2020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D0B42-1FF0-4714-8B2C-4E417447CF3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335473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DE1BA-2C97-4211-A574-D4CBDFCA1B21}" type="datetimeFigureOut">
              <a:rPr lang="tr-TR" smtClean="0"/>
              <a:pPr/>
              <a:t>14.06.2020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D0B42-1FF0-4714-8B2C-4E417447CF3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35680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DE1BA-2C97-4211-A574-D4CBDFCA1B21}" type="datetimeFigureOut">
              <a:rPr lang="tr-TR" smtClean="0"/>
              <a:pPr/>
              <a:t>14.06.2020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D0B42-1FF0-4714-8B2C-4E417447CF3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799089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DE1BA-2C97-4211-A574-D4CBDFCA1B21}" type="datetimeFigureOut">
              <a:rPr lang="tr-TR" smtClean="0"/>
              <a:pPr/>
              <a:t>14.06.2020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D0B42-1FF0-4714-8B2C-4E417447CF3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556251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DE1BA-2C97-4211-A574-D4CBDFCA1B21}" type="datetimeFigureOut">
              <a:rPr lang="tr-TR" smtClean="0"/>
              <a:pPr/>
              <a:t>14.06.2020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D0B42-1FF0-4714-8B2C-4E417447CF3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227556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DE1BA-2C97-4211-A574-D4CBDFCA1B21}" type="datetimeFigureOut">
              <a:rPr lang="tr-TR" smtClean="0"/>
              <a:pPr/>
              <a:t>14.06.2020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D0B42-1FF0-4714-8B2C-4E417447CF3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21903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DE1BA-2C97-4211-A574-D4CBDFCA1B21}" type="datetimeFigureOut">
              <a:rPr lang="tr-TR" smtClean="0"/>
              <a:pPr/>
              <a:t>14.06.2020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D0B42-1FF0-4714-8B2C-4E417447CF3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227194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DE1BA-2C97-4211-A574-D4CBDFCA1B21}" type="datetimeFigureOut">
              <a:rPr lang="tr-TR" smtClean="0"/>
              <a:pPr/>
              <a:t>14.06.2020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D0B42-1FF0-4714-8B2C-4E417447CF3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60487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DE1BA-2C97-4211-A574-D4CBDFCA1B21}" type="datetimeFigureOut">
              <a:rPr lang="tr-TR" smtClean="0"/>
              <a:pPr/>
              <a:t>14.06.2020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D0B42-1FF0-4714-8B2C-4E417447CF3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95462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DE1BA-2C97-4211-A574-D4CBDFCA1B21}" type="datetimeFigureOut">
              <a:rPr lang="tr-TR" smtClean="0"/>
              <a:pPr/>
              <a:t>14.06.2020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AD0B42-1FF0-4714-8B2C-4E417447CF3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955171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6068" y="908721"/>
            <a:ext cx="8484404" cy="5048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Metin kutusu 3"/>
          <p:cNvSpPr txBox="1"/>
          <p:nvPr/>
        </p:nvSpPr>
        <p:spPr>
          <a:xfrm>
            <a:off x="662755" y="1700808"/>
            <a:ext cx="74168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Elektrik devresindeki ampulün yanması için gerekli elektriği depolar.</a:t>
            </a:r>
          </a:p>
        </p:txBody>
      </p:sp>
      <p:sp>
        <p:nvSpPr>
          <p:cNvPr id="7" name="Metin kutusu 6"/>
          <p:cNvSpPr txBox="1"/>
          <p:nvPr/>
        </p:nvSpPr>
        <p:spPr>
          <a:xfrm>
            <a:off x="662755" y="2684205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Elektrik devresinin açılıp kapanmasını sağlar.</a:t>
            </a:r>
          </a:p>
        </p:txBody>
      </p:sp>
      <p:sp>
        <p:nvSpPr>
          <p:cNvPr id="8" name="Metin kutusu 7"/>
          <p:cNvSpPr txBox="1"/>
          <p:nvPr/>
        </p:nvSpPr>
        <p:spPr>
          <a:xfrm>
            <a:off x="662755" y="4365104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          Elektrik devresine enerji sağlar.</a:t>
            </a:r>
          </a:p>
        </p:txBody>
      </p:sp>
      <p:sp>
        <p:nvSpPr>
          <p:cNvPr id="9" name="Metin kutusu 8"/>
          <p:cNvSpPr txBox="1"/>
          <p:nvPr/>
        </p:nvSpPr>
        <p:spPr>
          <a:xfrm>
            <a:off x="658174" y="5020479"/>
            <a:ext cx="78022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          Basit elektrik devresinde bağlantı kabloları kullanılıyor</a:t>
            </a:r>
          </a:p>
        </p:txBody>
      </p:sp>
    </p:spTree>
    <p:extLst>
      <p:ext uri="{BB962C8B-B14F-4D97-AF65-F5344CB8AC3E}">
        <p14:creationId xmlns:p14="http://schemas.microsoft.com/office/powerpoint/2010/main" xmlns="" val="921557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06310" y="246806"/>
            <a:ext cx="8208912" cy="6478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Metin kutusu 4"/>
          <p:cNvSpPr txBox="1"/>
          <p:nvPr/>
        </p:nvSpPr>
        <p:spPr>
          <a:xfrm>
            <a:off x="2160534" y="908720"/>
            <a:ext cx="255548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200" b="1" dirty="0">
                <a:solidFill>
                  <a:srgbClr val="FF0000"/>
                </a:solidFill>
              </a:rPr>
              <a:t>Ampul</a:t>
            </a:r>
          </a:p>
          <a:p>
            <a:r>
              <a:rPr lang="tr-TR" sz="2200" b="1" dirty="0">
                <a:solidFill>
                  <a:srgbClr val="FF0000"/>
                </a:solidFill>
              </a:rPr>
              <a:t>Elektrik enerjisini ışık enerjisine dönüştürür.  </a:t>
            </a:r>
          </a:p>
        </p:txBody>
      </p:sp>
      <p:sp>
        <p:nvSpPr>
          <p:cNvPr id="7" name="Metin kutusu 6"/>
          <p:cNvSpPr txBox="1"/>
          <p:nvPr/>
        </p:nvSpPr>
        <p:spPr>
          <a:xfrm>
            <a:off x="6372200" y="908720"/>
            <a:ext cx="25554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200" b="1" dirty="0">
                <a:solidFill>
                  <a:srgbClr val="FF0000"/>
                </a:solidFill>
              </a:rPr>
              <a:t>Anahtar</a:t>
            </a:r>
          </a:p>
          <a:p>
            <a:r>
              <a:rPr lang="tr-TR" sz="2200" b="1" dirty="0">
                <a:solidFill>
                  <a:srgbClr val="FF0000"/>
                </a:solidFill>
              </a:rPr>
              <a:t>Devrenin açılıp kapatılmasını sağlar.</a:t>
            </a:r>
          </a:p>
        </p:txBody>
      </p:sp>
      <p:sp>
        <p:nvSpPr>
          <p:cNvPr id="8" name="Metin kutusu 7"/>
          <p:cNvSpPr txBox="1"/>
          <p:nvPr/>
        </p:nvSpPr>
        <p:spPr>
          <a:xfrm>
            <a:off x="2134135" y="5373216"/>
            <a:ext cx="255548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200" b="1" dirty="0">
                <a:solidFill>
                  <a:srgbClr val="FF0000"/>
                </a:solidFill>
              </a:rPr>
              <a:t>Kablo</a:t>
            </a:r>
          </a:p>
          <a:p>
            <a:r>
              <a:rPr lang="tr-TR" sz="2200" b="1" dirty="0">
                <a:solidFill>
                  <a:srgbClr val="FF0000"/>
                </a:solidFill>
              </a:rPr>
              <a:t>Devre elemanları arasındaki bağlantıyı sağlar.</a:t>
            </a:r>
          </a:p>
        </p:txBody>
      </p:sp>
      <p:sp>
        <p:nvSpPr>
          <p:cNvPr id="9" name="Metin kutusu 8"/>
          <p:cNvSpPr txBox="1"/>
          <p:nvPr/>
        </p:nvSpPr>
        <p:spPr>
          <a:xfrm>
            <a:off x="6364769" y="5229200"/>
            <a:ext cx="25554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200" b="1" dirty="0" err="1">
                <a:solidFill>
                  <a:srgbClr val="FF0000"/>
                </a:solidFill>
              </a:rPr>
              <a:t>Pİl</a:t>
            </a:r>
            <a:endParaRPr lang="tr-TR" sz="2200" b="1" dirty="0">
              <a:solidFill>
                <a:srgbClr val="FF0000"/>
              </a:solidFill>
            </a:endParaRPr>
          </a:p>
          <a:p>
            <a:r>
              <a:rPr lang="tr-TR" sz="2200" b="1" dirty="0">
                <a:solidFill>
                  <a:srgbClr val="FF0000"/>
                </a:solidFill>
              </a:rPr>
              <a:t>Devreye enerji sağlar.</a:t>
            </a:r>
          </a:p>
        </p:txBody>
      </p:sp>
    </p:spTree>
    <p:extLst>
      <p:ext uri="{BB962C8B-B14F-4D97-AF65-F5344CB8AC3E}">
        <p14:creationId xmlns:p14="http://schemas.microsoft.com/office/powerpoint/2010/main" xmlns="" val="581582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43012" y="2060848"/>
            <a:ext cx="6657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119645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166740"/>
            <a:ext cx="8424936" cy="6043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val 3"/>
          <p:cNvSpPr/>
          <p:nvPr/>
        </p:nvSpPr>
        <p:spPr>
          <a:xfrm>
            <a:off x="1763688" y="2636912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val 5"/>
          <p:cNvSpPr/>
          <p:nvPr/>
        </p:nvSpPr>
        <p:spPr>
          <a:xfrm>
            <a:off x="7236296" y="3368607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4355976" y="3008567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086164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7322" y="404664"/>
            <a:ext cx="8719129" cy="5598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ağ Ok 5"/>
          <p:cNvSpPr/>
          <p:nvPr/>
        </p:nvSpPr>
        <p:spPr>
          <a:xfrm>
            <a:off x="2195736" y="1916832"/>
            <a:ext cx="158417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Sağ Ok 8"/>
          <p:cNvSpPr/>
          <p:nvPr/>
        </p:nvSpPr>
        <p:spPr>
          <a:xfrm rot="9988851">
            <a:off x="5436096" y="2708920"/>
            <a:ext cx="158417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Sağ Ok 9"/>
          <p:cNvSpPr/>
          <p:nvPr/>
        </p:nvSpPr>
        <p:spPr>
          <a:xfrm rot="13235127">
            <a:off x="5319998" y="4658990"/>
            <a:ext cx="1684832" cy="2277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Sağ Ok 10"/>
          <p:cNvSpPr/>
          <p:nvPr/>
        </p:nvSpPr>
        <p:spPr>
          <a:xfrm>
            <a:off x="2051720" y="5013176"/>
            <a:ext cx="158417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87283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312162"/>
            <a:ext cx="7992887" cy="617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val 3"/>
          <p:cNvSpPr/>
          <p:nvPr/>
        </p:nvSpPr>
        <p:spPr>
          <a:xfrm>
            <a:off x="6948264" y="1124744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val 5"/>
          <p:cNvSpPr/>
          <p:nvPr/>
        </p:nvSpPr>
        <p:spPr>
          <a:xfrm>
            <a:off x="827584" y="2996952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29497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404664"/>
            <a:ext cx="8187161" cy="5616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val 3"/>
          <p:cNvSpPr/>
          <p:nvPr/>
        </p:nvSpPr>
        <p:spPr>
          <a:xfrm>
            <a:off x="755576" y="3717032"/>
            <a:ext cx="216024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524429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1" y="604838"/>
            <a:ext cx="8136904" cy="564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Metin kutusu 4"/>
          <p:cNvSpPr txBox="1"/>
          <p:nvPr/>
        </p:nvSpPr>
        <p:spPr>
          <a:xfrm>
            <a:off x="7956376" y="1988840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/>
              <a:t>Pil</a:t>
            </a:r>
          </a:p>
        </p:txBody>
      </p:sp>
      <p:sp>
        <p:nvSpPr>
          <p:cNvPr id="7" name="Metin kutusu 6"/>
          <p:cNvSpPr txBox="1"/>
          <p:nvPr/>
        </p:nvSpPr>
        <p:spPr>
          <a:xfrm>
            <a:off x="4989748" y="3195934"/>
            <a:ext cx="13824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/>
              <a:t>Anahtar</a:t>
            </a:r>
          </a:p>
        </p:txBody>
      </p:sp>
      <p:sp>
        <p:nvSpPr>
          <p:cNvPr id="6" name="Oval 5"/>
          <p:cNvSpPr/>
          <p:nvPr/>
        </p:nvSpPr>
        <p:spPr>
          <a:xfrm>
            <a:off x="899592" y="4797152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24139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9983" y="1196752"/>
            <a:ext cx="8723676" cy="4968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rtı 3"/>
          <p:cNvSpPr/>
          <p:nvPr/>
        </p:nvSpPr>
        <p:spPr>
          <a:xfrm>
            <a:off x="5652120" y="1340768"/>
            <a:ext cx="432048" cy="36004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Artı 6"/>
          <p:cNvSpPr/>
          <p:nvPr/>
        </p:nvSpPr>
        <p:spPr>
          <a:xfrm>
            <a:off x="5222095" y="1863851"/>
            <a:ext cx="432048" cy="36004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Artı 7"/>
          <p:cNvSpPr/>
          <p:nvPr/>
        </p:nvSpPr>
        <p:spPr>
          <a:xfrm>
            <a:off x="1475656" y="2924944"/>
            <a:ext cx="432048" cy="36004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Oval 4"/>
          <p:cNvSpPr/>
          <p:nvPr/>
        </p:nvSpPr>
        <p:spPr>
          <a:xfrm>
            <a:off x="7308304" y="4509120"/>
            <a:ext cx="288032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326234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5" grpId="0" animBg="1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55</Words>
  <Application>Microsoft Office PowerPoint</Application>
  <PresentationFormat>Ekran Gösterisi (4:3)</PresentationFormat>
  <Paragraphs>14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</vt:vector>
  </TitlesOfParts>
  <Manager>https://www.HangiSoru.com</Manager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https://www.HangiSoru.com</dc:title>
  <dc:subject>https://www.HangiSoru.com</dc:subject>
  <dc:creator>https://www.HangiSoru.com; wesevcan@hotmail.com</dc:creator>
  <cp:keywords>https:/www.HangiSoru.com</cp:keywords>
  <dc:description>https://www.HangiSoru.com</dc:description>
  <cp:lastModifiedBy>Öğretmenler Odası</cp:lastModifiedBy>
  <cp:revision>9</cp:revision>
  <dcterms:created xsi:type="dcterms:W3CDTF">2020-06-09T14:37:22Z</dcterms:created>
  <dcterms:modified xsi:type="dcterms:W3CDTF">2020-06-14T10:24:25Z</dcterms:modified>
  <cp:category>https://www.HangiSoru.com</cp:category>
</cp:coreProperties>
</file>