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6395" autoAdjust="0"/>
  </p:normalViewPr>
  <p:slideViewPr>
    <p:cSldViewPr>
      <p:cViewPr varScale="1">
        <p:scale>
          <a:sx n="98" d="100"/>
          <a:sy n="98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FC854-6CD9-44C1-996D-6EF03073700B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56F8D-2D7B-479F-AE87-C26236D6AA7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1A1DD-86CE-41C0-AF61-BC9995E33F92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FA25F-2B31-4996-AC0D-CC4C5CE73A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12788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FA25F-2B31-4996-AC0D-CC4C5CE73AD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0411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FA25F-2B31-4996-AC0D-CC4C5CE73AD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7674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www.</a:t>
            </a:r>
            <a:r>
              <a:rPr lang="tr-TR" sz="1200" b="1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HangiSoru</a:t>
            </a:r>
            <a:r>
              <a:rPr lang="tr-TR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.com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FA25F-2B31-4996-AC0D-CC4C5CE73AD3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17524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80468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5508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01725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2464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60732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7410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1574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2349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34381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941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06892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D8597-2605-498C-A8E6-C5ABACB5B93E}" type="datetimeFigureOut">
              <a:rPr lang="tr-TR" smtClean="0"/>
              <a:pPr/>
              <a:t>31.01.2021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24078-9164-489A-B09D-6759406CD2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0566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ngisoru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solidFill>
                  <a:srgbClr val="00B0F0"/>
                </a:solidFill>
                <a:latin typeface="Cooper Black" pitchFamily="18" charset="0"/>
              </a:rPr>
              <a:t>İKLİM VE İNSAN FAALİYETLERİ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7030A0"/>
                </a:solidFill>
              </a:rPr>
              <a:t>HAZIRLAYAN:YAĞMUR SALTIK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419872" y="5924550"/>
            <a:ext cx="2459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</a:t>
            </a:r>
            <a:r>
              <a:rPr lang="tr-TR" b="1" u="sng" dirty="0" err="1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HangiSoru</a:t>
            </a:r>
            <a:r>
              <a:rPr lang="tr-TR" b="1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3774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lgerian" pitchFamily="82" charset="0"/>
              </a:rPr>
              <a:t>HAVA DURUMU</a:t>
            </a:r>
          </a:p>
        </p:txBody>
      </p:sp>
      <p:pic>
        <p:nvPicPr>
          <p:cNvPr id="5" name="Resim Yer Tutucus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70" b="28870"/>
          <a:stretch>
            <a:fillRect/>
          </a:stretch>
        </p:blipFill>
        <p:spPr>
          <a:xfrm>
            <a:off x="1792288" y="612774"/>
            <a:ext cx="5486400" cy="4184377"/>
          </a:xfrm>
        </p:spPr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Atmosferde hava olaylarının kısa bir  süre içindeki  durumunu tanımlar. Soğuk , Sıcak , Yağmurlu , Karlı gibi …</a:t>
            </a:r>
          </a:p>
        </p:txBody>
      </p:sp>
    </p:spTree>
    <p:extLst>
      <p:ext uri="{BB962C8B-B14F-4D97-AF65-F5344CB8AC3E}">
        <p14:creationId xmlns:p14="http://schemas.microsoft.com/office/powerpoint/2010/main" xmlns="" val="927042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/>
          <a:lstStyle/>
          <a:p>
            <a:r>
              <a:rPr lang="tr-TR" dirty="0">
                <a:latin typeface="Algerian" pitchFamily="82" charset="0"/>
              </a:rPr>
              <a:t>iklim</a:t>
            </a:r>
          </a:p>
        </p:txBody>
      </p:sp>
      <p:pic>
        <p:nvPicPr>
          <p:cNvPr id="6" name="Resim Yer Tutucusu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229200"/>
            <a:ext cx="5486400" cy="943000"/>
          </a:xfrm>
        </p:spPr>
        <p:txBody>
          <a:bodyPr>
            <a:normAutofit/>
          </a:bodyPr>
          <a:lstStyle/>
          <a:p>
            <a:r>
              <a:rPr lang="tr-TR" sz="1600" dirty="0"/>
              <a:t>Yeryüzünün bir kesiminde veya tamamında, belli bir zamanda gelişen atmosfer olaylarının istatistiki ortalamasıdır. Ülkemizde 3 temel iklim tipi görülmektedir.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937839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251520" y="764704"/>
            <a:ext cx="8229600" cy="108012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00B0F0"/>
                </a:solidFill>
                <a:latin typeface="Cooper Black" pitchFamily="18" charset="0"/>
              </a:rPr>
              <a:t>Karadeniz iklimi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tr-TR" sz="2800" dirty="0"/>
              <a:t>Her mevsim yağışlı ve ılıman bir iklimdir.</a:t>
            </a:r>
          </a:p>
          <a:p>
            <a:r>
              <a:rPr lang="tr-TR" sz="2800" dirty="0"/>
              <a:t>Yağış miktarı fazladır.</a:t>
            </a:r>
          </a:p>
          <a:p>
            <a:r>
              <a:rPr lang="tr-TR" sz="2800" dirty="0"/>
              <a:t>Bu nedenle bitki örtüsü ormandır.</a:t>
            </a:r>
          </a:p>
          <a:p>
            <a:r>
              <a:rPr lang="tr-TR" sz="2800" dirty="0"/>
              <a:t>Kırsal kesimdeki evlerin yapı malzemesi ahşaptır.</a:t>
            </a:r>
          </a:p>
          <a:p>
            <a:r>
              <a:rPr lang="tr-TR" sz="2800" dirty="0"/>
              <a:t>Yağışlar fazla olduğundan şemsiye bölge insanının vazgeçilmez eşyasıdır.</a:t>
            </a:r>
          </a:p>
          <a:p>
            <a:r>
              <a:rPr lang="tr-TR" sz="2800" dirty="0"/>
              <a:t>Çay tarımı için en uygun iklim türüdür.</a:t>
            </a:r>
          </a:p>
        </p:txBody>
      </p:sp>
    </p:spTree>
    <p:extLst>
      <p:ext uri="{BB962C8B-B14F-4D97-AF65-F5344CB8AC3E}">
        <p14:creationId xmlns:p14="http://schemas.microsoft.com/office/powerpoint/2010/main" xmlns="" val="1132772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440160"/>
          </a:xfrm>
        </p:spPr>
        <p:txBody>
          <a:bodyPr/>
          <a:lstStyle/>
          <a:p>
            <a:r>
              <a:rPr lang="tr-TR" dirty="0">
                <a:solidFill>
                  <a:srgbClr val="00B050"/>
                </a:solidFill>
                <a:latin typeface="Cooper Black" pitchFamily="18" charset="0"/>
              </a:rPr>
              <a:t>Akdeniz iklimi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tr-TR" sz="2800" dirty="0"/>
              <a:t>Yazlar sıcak ve kurak , kışlar ılık ve yağışlı geçer .</a:t>
            </a:r>
          </a:p>
          <a:p>
            <a:r>
              <a:rPr lang="tr-TR" sz="2800" dirty="0"/>
              <a:t>Bitki örtüsü kısa boylu makilerdir.</a:t>
            </a:r>
          </a:p>
          <a:p>
            <a:r>
              <a:rPr lang="tr-TR" sz="2800" dirty="0"/>
              <a:t>Bölgede yapı malzemesi olarak taş kullanılır.</a:t>
            </a:r>
          </a:p>
          <a:p>
            <a:r>
              <a:rPr lang="tr-TR" sz="2800" dirty="0"/>
              <a:t>Bölgedeki iklim narenciyenin yetişmesine olanak sağlamıştır.</a:t>
            </a:r>
          </a:p>
          <a:p>
            <a:r>
              <a:rPr lang="tr-TR" sz="2800" dirty="0"/>
              <a:t>Yazların sıcak geçmesi deniz turizminin gelişmesine olanak sağlamıştır.</a:t>
            </a:r>
          </a:p>
        </p:txBody>
      </p:sp>
    </p:spTree>
    <p:extLst>
      <p:ext uri="{BB962C8B-B14F-4D97-AF65-F5344CB8AC3E}">
        <p14:creationId xmlns:p14="http://schemas.microsoft.com/office/powerpoint/2010/main" xmlns="" val="3997510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1224136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  <a:latin typeface="Cooper Black" pitchFamily="18" charset="0"/>
              </a:rPr>
              <a:t>Karasal iklim 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168352"/>
          </a:xfrm>
        </p:spPr>
        <p:txBody>
          <a:bodyPr>
            <a:normAutofit/>
          </a:bodyPr>
          <a:lstStyle/>
          <a:p>
            <a:r>
              <a:rPr lang="tr-TR" sz="2800" dirty="0"/>
              <a:t>Karasal iklimde yazlar  sıcak ve kurak , kışları soğuk ve kar yağışlı geçer.</a:t>
            </a:r>
          </a:p>
          <a:p>
            <a:r>
              <a:rPr lang="tr-TR" sz="2800" dirty="0"/>
              <a:t>Bitki örtüsü ilkbaharda yeşerip solan bozkırdır.</a:t>
            </a:r>
          </a:p>
          <a:p>
            <a:r>
              <a:rPr lang="tr-TR" sz="2800" dirty="0"/>
              <a:t>Bölgede yapı malzemesi olarak kerpiç kullanılır.</a:t>
            </a:r>
          </a:p>
          <a:p>
            <a:r>
              <a:rPr lang="tr-TR" sz="2800" dirty="0"/>
              <a:t>Bölgedeki iklim ,buğdayın yetişmesine olanak sağlamıştır.</a:t>
            </a:r>
          </a:p>
        </p:txBody>
      </p:sp>
    </p:spTree>
    <p:extLst>
      <p:ext uri="{BB962C8B-B14F-4D97-AF65-F5344CB8AC3E}">
        <p14:creationId xmlns:p14="http://schemas.microsoft.com/office/powerpoint/2010/main" xmlns="" val="2995175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177281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FF00"/>
                </a:solidFill>
                <a:latin typeface="Cooper Black" pitchFamily="18" charset="0"/>
              </a:rPr>
              <a:t>İklimin insan hayatındaki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996952"/>
            <a:ext cx="8229600" cy="10801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rgbClr val="FFFF00"/>
                </a:solidFill>
                <a:latin typeface="+mj-lt"/>
              </a:rPr>
              <a:t>İKLİM:</a:t>
            </a:r>
            <a:r>
              <a:rPr lang="tr-TR" sz="2800" dirty="0"/>
              <a:t> tarımı, beslenmeyi, giyinmeyi , ulaşımı, bitki örtüsünü ve konut tipini etkiler.</a:t>
            </a:r>
          </a:p>
        </p:txBody>
      </p:sp>
    </p:spTree>
    <p:extLst>
      <p:ext uri="{BB962C8B-B14F-4D97-AF65-F5344CB8AC3E}">
        <p14:creationId xmlns:p14="http://schemas.microsoft.com/office/powerpoint/2010/main" xmlns="" val="2603205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oper Black" pitchFamily="18" charset="0"/>
              </a:rPr>
              <a:t>İzlediginiz</a:t>
            </a:r>
            <a:r>
              <a:rPr lang="tr-TR" dirty="0">
                <a:solidFill>
                  <a:schemeClr val="accent2">
                    <a:lumMod val="60000"/>
                    <a:lumOff val="40000"/>
                  </a:schemeClr>
                </a:solidFill>
                <a:latin typeface="Cooper Black" pitchFamily="18" charset="0"/>
              </a:rPr>
              <a:t> için </a:t>
            </a:r>
            <a:r>
              <a:rPr lang="tr-TR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oper Black" pitchFamily="18" charset="0"/>
              </a:rPr>
              <a:t>tesekkür</a:t>
            </a:r>
            <a:r>
              <a:rPr lang="tr-TR" dirty="0">
                <a:solidFill>
                  <a:schemeClr val="accent2">
                    <a:lumMod val="60000"/>
                    <a:lumOff val="40000"/>
                  </a:schemeClr>
                </a:solidFill>
                <a:latin typeface="Cooper Black" pitchFamily="18" charset="0"/>
              </a:rPr>
              <a:t> ederim.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HAZIRLAYAN; YAĞMUR SALTIK</a:t>
            </a:r>
          </a:p>
        </p:txBody>
      </p:sp>
    </p:spTree>
    <p:extLst>
      <p:ext uri="{BB962C8B-B14F-4D97-AF65-F5344CB8AC3E}">
        <p14:creationId xmlns:p14="http://schemas.microsoft.com/office/powerpoint/2010/main" xmlns="" val="1379642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211</Words>
  <Application>Microsoft Office PowerPoint</Application>
  <PresentationFormat>Ekran Gösterisi (4:3)</PresentationFormat>
  <Paragraphs>35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İKLİM VE İNSAN FAALİYETLERİ</vt:lpstr>
      <vt:lpstr>HAVA DURUMU</vt:lpstr>
      <vt:lpstr>iklim</vt:lpstr>
      <vt:lpstr>Karadeniz iklimi</vt:lpstr>
      <vt:lpstr>Akdeniz iklimi</vt:lpstr>
      <vt:lpstr>Karasal iklim  </vt:lpstr>
      <vt:lpstr>İklimin insan hayatındaki etkisi</vt:lpstr>
      <vt:lpstr>İzlediginiz için tesekkür ederim.</vt:lpstr>
    </vt:vector>
  </TitlesOfParts>
  <Manager>https://www.HangiSoru.com</Manager>
  <Company>https://www.HangiSoru.com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https://www.HangiSoru.com</dc:title>
  <dc:subject>https://www.HangiSoru.com</dc:subject>
  <dc:creator>https://www.HangiSoru.com</dc:creator>
  <cp:keywords>https:/www.HangiSoru.com</cp:keywords>
  <dc:description>https://www.HangiSoru.com</dc:description>
  <cp:lastModifiedBy>Öğretmenler Odası</cp:lastModifiedBy>
  <cp:revision>17</cp:revision>
  <dcterms:created xsi:type="dcterms:W3CDTF">2020-12-18T14:04:54Z</dcterms:created>
  <dcterms:modified xsi:type="dcterms:W3CDTF">2021-01-31T03:14:07Z</dcterms:modified>
  <cp:category>https://www.HangiSoru.com</cp:category>
</cp:coreProperties>
</file>