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18828-5EDC-4453-96DB-0A02EFB73A0D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F41DA-8C25-403B-BE80-848B3E4914C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ACD2C-1480-4B44-A0AF-0E75CF70CBCD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A9EA2-843C-45B6-B666-60D47C4A326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1940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3229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9104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9843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541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5482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6182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4213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5257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9862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8953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E429-8817-49DD-896A-B47E822B3FEC}" type="datetimeFigureOut">
              <a:rPr lang="tr-TR" smtClean="0"/>
              <a:pPr/>
              <a:t>28.05.2019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D812C-A082-4457-A90F-E388DFB9326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837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hyperlink" Target="http://www.egitimhane.com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Beylikten OSMANLI PADİŞAHLARINA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2 BEY</a:t>
            </a:r>
          </a:p>
          <a:p>
            <a:r>
              <a:rPr lang="tr-TR" dirty="0" smtClean="0"/>
              <a:t>36 OSMANLI PADİŞAHI</a:t>
            </a:r>
            <a:endParaRPr lang="tr-TR" dirty="0"/>
          </a:p>
        </p:txBody>
      </p:sp>
      <p:pic>
        <p:nvPicPr>
          <p:cNvPr id="4" name="Mehter Dünyanın En Eski Askeri Bandosu - Hücum Marşı ve Gülba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70232" y="0"/>
            <a:ext cx="704645" cy="4064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765963" y="1030288"/>
            <a:ext cx="259788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b="1" u="sng" dirty="0" smtClean="0">
                <a:solidFill>
                  <a:srgbClr val="0000FF"/>
                </a:solidFill>
                <a:latin typeface="TTKB Dik Temel Abece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</a:t>
            </a:r>
            <a:r>
              <a:rPr lang="tr-TR" b="1" u="sng" dirty="0" err="1" smtClean="0">
                <a:solidFill>
                  <a:srgbClr val="0000FF"/>
                </a:solidFill>
                <a:latin typeface="TTKB Dik Temel Abece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HangiSoru</a:t>
            </a:r>
            <a:r>
              <a:rPr lang="tr-TR" b="1" u="sng" dirty="0" smtClean="0">
                <a:solidFill>
                  <a:srgbClr val="0000FF"/>
                </a:solidFill>
                <a:latin typeface="TTKB Dik Temel Abece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.com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43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2387" y="5812195"/>
            <a:ext cx="10515600" cy="1325563"/>
          </a:xfrm>
        </p:spPr>
        <p:txBody>
          <a:bodyPr/>
          <a:lstStyle/>
          <a:p>
            <a:r>
              <a:rPr lang="tr-TR" dirty="0" smtClean="0"/>
              <a:t>	</a:t>
            </a:r>
            <a:r>
              <a:rPr lang="tr-TR" dirty="0" err="1" smtClean="0"/>
              <a:t>II.Murad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32273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32703" y="5532437"/>
            <a:ext cx="8030497" cy="1325563"/>
          </a:xfrm>
        </p:spPr>
        <p:txBody>
          <a:bodyPr/>
          <a:lstStyle/>
          <a:p>
            <a:r>
              <a:rPr lang="tr-TR" dirty="0" smtClean="0"/>
              <a:t>Fatih Sultan </a:t>
            </a:r>
            <a:r>
              <a:rPr lang="tr-TR" dirty="0" err="1" smtClean="0"/>
              <a:t>Mehmed</a:t>
            </a:r>
            <a:r>
              <a:rPr lang="tr-TR" dirty="0" smtClean="0"/>
              <a:t> (</a:t>
            </a:r>
            <a:r>
              <a:rPr lang="tr-TR" dirty="0" err="1" smtClean="0"/>
              <a:t>II.Mehmed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447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82944" y="5664712"/>
            <a:ext cx="2426110" cy="1325563"/>
          </a:xfrm>
        </p:spPr>
        <p:txBody>
          <a:bodyPr/>
          <a:lstStyle/>
          <a:p>
            <a:r>
              <a:rPr lang="tr-TR" dirty="0" err="1" smtClean="0"/>
              <a:t>II.Bayezid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7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7440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35361" y="5532437"/>
            <a:ext cx="4461387" cy="1325563"/>
          </a:xfrm>
        </p:spPr>
        <p:txBody>
          <a:bodyPr/>
          <a:lstStyle/>
          <a:p>
            <a:r>
              <a:rPr lang="tr-TR" dirty="0" smtClean="0"/>
              <a:t>Yavuz Sultan Selim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1811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59061" y="5532437"/>
            <a:ext cx="6073877" cy="1325563"/>
          </a:xfrm>
        </p:spPr>
        <p:txBody>
          <a:bodyPr/>
          <a:lstStyle/>
          <a:p>
            <a:r>
              <a:rPr lang="tr-TR" dirty="0" smtClean="0"/>
              <a:t>Kanuni Sulatan Süleyman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066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87645" y="5633885"/>
            <a:ext cx="1846007" cy="1325563"/>
          </a:xfrm>
        </p:spPr>
        <p:txBody>
          <a:bodyPr/>
          <a:lstStyle/>
          <a:p>
            <a:r>
              <a:rPr lang="tr-TR" dirty="0" err="1" smtClean="0"/>
              <a:t>II.Selim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511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33452" y="5532437"/>
            <a:ext cx="2327787" cy="1325563"/>
          </a:xfrm>
        </p:spPr>
        <p:txBody>
          <a:bodyPr/>
          <a:lstStyle/>
          <a:p>
            <a:r>
              <a:rPr lang="tr-TR" dirty="0" err="1" smtClean="0"/>
              <a:t>III.Murad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0470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68312" y="5792532"/>
            <a:ext cx="3055374" cy="1325563"/>
          </a:xfrm>
        </p:spPr>
        <p:txBody>
          <a:bodyPr/>
          <a:lstStyle/>
          <a:p>
            <a:r>
              <a:rPr lang="tr-TR" dirty="0" err="1" smtClean="0"/>
              <a:t>III.Mehmed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59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7958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58364" y="5532437"/>
            <a:ext cx="2278626" cy="1325563"/>
          </a:xfrm>
        </p:spPr>
        <p:txBody>
          <a:bodyPr/>
          <a:lstStyle/>
          <a:p>
            <a:r>
              <a:rPr lang="tr-TR" dirty="0" err="1" smtClean="0"/>
              <a:t>I.Ahmed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974" y="95146"/>
            <a:ext cx="11956026" cy="552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8876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50210" y="5788076"/>
            <a:ext cx="2691580" cy="1325563"/>
          </a:xfrm>
        </p:spPr>
        <p:txBody>
          <a:bodyPr/>
          <a:lstStyle/>
          <a:p>
            <a:r>
              <a:rPr lang="tr-TR" dirty="0" err="1" smtClean="0"/>
              <a:t>I.Mustafa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1408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OSMANLI PADİŞAHLARI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9493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35577" y="5532437"/>
            <a:ext cx="3320846" cy="1325563"/>
          </a:xfrm>
        </p:spPr>
        <p:txBody>
          <a:bodyPr/>
          <a:lstStyle/>
          <a:p>
            <a:r>
              <a:rPr lang="tr-TR" dirty="0" smtClean="0"/>
              <a:t>Genç Osman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784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94122" y="5701506"/>
            <a:ext cx="2258961" cy="1325563"/>
          </a:xfrm>
        </p:spPr>
        <p:txBody>
          <a:bodyPr/>
          <a:lstStyle/>
          <a:p>
            <a:r>
              <a:rPr lang="tr-TR" dirty="0" err="1" smtClean="0"/>
              <a:t>IV.Murad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54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38700" y="5772867"/>
            <a:ext cx="2514600" cy="1325563"/>
          </a:xfrm>
        </p:spPr>
        <p:txBody>
          <a:bodyPr/>
          <a:lstStyle/>
          <a:p>
            <a:r>
              <a:rPr lang="tr-TR" dirty="0" smtClean="0"/>
              <a:t>İbrahim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5181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17474" y="5920351"/>
            <a:ext cx="2957052" cy="1325563"/>
          </a:xfrm>
        </p:spPr>
        <p:txBody>
          <a:bodyPr/>
          <a:lstStyle/>
          <a:p>
            <a:r>
              <a:rPr lang="tr-TR" dirty="0" err="1" smtClean="0"/>
              <a:t>IV.Mehmed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0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6206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86415" y="5732206"/>
            <a:ext cx="3419168" cy="1325563"/>
          </a:xfrm>
        </p:spPr>
        <p:txBody>
          <a:bodyPr/>
          <a:lstStyle/>
          <a:p>
            <a:r>
              <a:rPr lang="tr-TR" dirty="0" err="1" smtClean="0"/>
              <a:t>II.Süleyman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57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992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961602" y="5753202"/>
            <a:ext cx="2268794" cy="1325563"/>
          </a:xfrm>
        </p:spPr>
        <p:txBody>
          <a:bodyPr/>
          <a:lstStyle/>
          <a:p>
            <a:r>
              <a:rPr lang="tr-TR" dirty="0" err="1" smtClean="0"/>
              <a:t>II.Ahmed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927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89538" y="5532437"/>
            <a:ext cx="2612923" cy="1325563"/>
          </a:xfrm>
        </p:spPr>
        <p:txBody>
          <a:bodyPr/>
          <a:lstStyle/>
          <a:p>
            <a:r>
              <a:rPr lang="tr-TR" dirty="0" err="1" smtClean="0"/>
              <a:t>II.Mustafa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727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33452" y="5532437"/>
            <a:ext cx="2642419" cy="1325563"/>
          </a:xfrm>
        </p:spPr>
        <p:txBody>
          <a:bodyPr/>
          <a:lstStyle/>
          <a:p>
            <a:r>
              <a:rPr lang="tr-TR" dirty="0" err="1" smtClean="0"/>
              <a:t>III.Ahmed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7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7490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69874" y="5532437"/>
            <a:ext cx="2652252" cy="1325563"/>
          </a:xfrm>
        </p:spPr>
        <p:txBody>
          <a:bodyPr/>
          <a:lstStyle/>
          <a:p>
            <a:r>
              <a:rPr lang="tr-TR" dirty="0" err="1" smtClean="0"/>
              <a:t>I.Mahmud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2586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943475" y="5532437"/>
            <a:ext cx="2305050" cy="1325563"/>
          </a:xfrm>
        </p:spPr>
        <p:txBody>
          <a:bodyPr/>
          <a:lstStyle/>
          <a:p>
            <a:r>
              <a:rPr lang="tr-TR" dirty="0" err="1" smtClean="0"/>
              <a:t>III.Osman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8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743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50226" y="5532437"/>
            <a:ext cx="3694471" cy="1325563"/>
          </a:xfrm>
        </p:spPr>
        <p:txBody>
          <a:bodyPr/>
          <a:lstStyle/>
          <a:p>
            <a:r>
              <a:rPr lang="tr-TR" dirty="0" smtClean="0"/>
              <a:t>Süleyman ŞAH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65296"/>
          </a:xfrm>
        </p:spPr>
      </p:pic>
    </p:spTree>
    <p:extLst>
      <p:ext uri="{BB962C8B-B14F-4D97-AF65-F5344CB8AC3E}">
        <p14:creationId xmlns:p14="http://schemas.microsoft.com/office/powerpoint/2010/main" xmlns="" val="26317999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40205" y="5704041"/>
            <a:ext cx="2674995" cy="1325563"/>
          </a:xfrm>
        </p:spPr>
        <p:txBody>
          <a:bodyPr/>
          <a:lstStyle/>
          <a:p>
            <a:r>
              <a:rPr lang="tr-TR" dirty="0" err="1" smtClean="0"/>
              <a:t>III.Mustafa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950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69990" y="5532437"/>
            <a:ext cx="3252019" cy="1325563"/>
          </a:xfrm>
        </p:spPr>
        <p:txBody>
          <a:bodyPr/>
          <a:lstStyle/>
          <a:p>
            <a:r>
              <a:rPr lang="tr-TR" dirty="0" err="1" smtClean="0"/>
              <a:t>I.Abdülhamid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8032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64842" y="5532437"/>
            <a:ext cx="2062316" cy="1325563"/>
          </a:xfrm>
        </p:spPr>
        <p:txBody>
          <a:bodyPr/>
          <a:lstStyle/>
          <a:p>
            <a:r>
              <a:rPr lang="tr-TR" dirty="0" err="1" smtClean="0"/>
              <a:t>III.Selim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5317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97478" y="5532437"/>
            <a:ext cx="2573594" cy="1325563"/>
          </a:xfrm>
        </p:spPr>
        <p:txBody>
          <a:bodyPr/>
          <a:lstStyle/>
          <a:p>
            <a:r>
              <a:rPr lang="tr-TR" dirty="0" err="1" smtClean="0"/>
              <a:t>IV.Mustafa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826" y="-1"/>
            <a:ext cx="12260826" cy="57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6729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53116" y="5633884"/>
            <a:ext cx="2662084" cy="1224116"/>
          </a:xfrm>
        </p:spPr>
        <p:txBody>
          <a:bodyPr/>
          <a:lstStyle/>
          <a:p>
            <a:r>
              <a:rPr lang="tr-TR" dirty="0" err="1" smtClean="0"/>
              <a:t>II.Mahmud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56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281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69658" y="5532437"/>
            <a:ext cx="2927555" cy="1325563"/>
          </a:xfrm>
        </p:spPr>
        <p:txBody>
          <a:bodyPr/>
          <a:lstStyle/>
          <a:p>
            <a:r>
              <a:rPr lang="tr-TR" dirty="0" smtClean="0"/>
              <a:t>Abdülmecid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83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39148" y="5722374"/>
            <a:ext cx="2599403" cy="1135626"/>
          </a:xfrm>
        </p:spPr>
        <p:txBody>
          <a:bodyPr/>
          <a:lstStyle/>
          <a:p>
            <a:r>
              <a:rPr lang="tr-TR" dirty="0" smtClean="0"/>
              <a:t>Abdülaziz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57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362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11992" y="5532437"/>
            <a:ext cx="2168013" cy="1325563"/>
          </a:xfrm>
        </p:spPr>
        <p:txBody>
          <a:bodyPr/>
          <a:lstStyle/>
          <a:p>
            <a:r>
              <a:rPr lang="tr-TR" dirty="0" err="1" smtClean="0"/>
              <a:t>V.Murad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29755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48316" y="5532437"/>
            <a:ext cx="3556819" cy="1325563"/>
          </a:xfrm>
        </p:spPr>
        <p:txBody>
          <a:bodyPr/>
          <a:lstStyle/>
          <a:p>
            <a:r>
              <a:rPr lang="tr-TR" dirty="0" err="1" smtClean="0"/>
              <a:t>II.Abdülhamid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9499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45525" y="5532437"/>
            <a:ext cx="3802625" cy="1325563"/>
          </a:xfrm>
        </p:spPr>
        <p:txBody>
          <a:bodyPr/>
          <a:lstStyle/>
          <a:p>
            <a:r>
              <a:rPr lang="tr-TR" dirty="0" err="1" smtClean="0"/>
              <a:t>Mehmed</a:t>
            </a:r>
            <a:r>
              <a:rPr lang="tr-TR" dirty="0" smtClean="0"/>
              <a:t> </a:t>
            </a:r>
            <a:r>
              <a:rPr lang="tr-TR" dirty="0" err="1" smtClean="0"/>
              <a:t>Reşad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6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8848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43515" y="5630759"/>
            <a:ext cx="3399504" cy="1325563"/>
          </a:xfrm>
        </p:spPr>
        <p:txBody>
          <a:bodyPr/>
          <a:lstStyle/>
          <a:p>
            <a:r>
              <a:rPr lang="tr-TR" dirty="0" smtClean="0"/>
              <a:t>Ertuğrul Bey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532437"/>
          </a:xfrm>
        </p:spPr>
      </p:pic>
    </p:spTree>
    <p:extLst>
      <p:ext uri="{BB962C8B-B14F-4D97-AF65-F5344CB8AC3E}">
        <p14:creationId xmlns:p14="http://schemas.microsoft.com/office/powerpoint/2010/main" xmlns="" val="36855909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86647" y="5514181"/>
            <a:ext cx="4618703" cy="1325563"/>
          </a:xfrm>
        </p:spPr>
        <p:txBody>
          <a:bodyPr/>
          <a:lstStyle/>
          <a:p>
            <a:r>
              <a:rPr lang="tr-TR" dirty="0" err="1" smtClean="0"/>
              <a:t>Mehmed</a:t>
            </a:r>
            <a:r>
              <a:rPr lang="tr-TR" dirty="0" smtClean="0"/>
              <a:t> Vahdettin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1999" cy="565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877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42171" y="5514181"/>
            <a:ext cx="3507658" cy="1325563"/>
          </a:xfrm>
        </p:spPr>
        <p:txBody>
          <a:bodyPr/>
          <a:lstStyle/>
          <a:p>
            <a:r>
              <a:rPr lang="tr-TR" dirty="0" smtClean="0"/>
              <a:t>Osman Bey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"/>
            <a:ext cx="12192000" cy="5820697"/>
          </a:xfrm>
        </p:spPr>
      </p:pic>
    </p:spTree>
    <p:extLst>
      <p:ext uri="{BB962C8B-B14F-4D97-AF65-F5344CB8AC3E}">
        <p14:creationId xmlns:p14="http://schemas.microsoft.com/office/powerpoint/2010/main" xmlns="" val="2404022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4458" y="5514181"/>
            <a:ext cx="2691581" cy="1325563"/>
          </a:xfrm>
        </p:spPr>
        <p:txBody>
          <a:bodyPr/>
          <a:lstStyle/>
          <a:p>
            <a:r>
              <a:rPr lang="tr-TR" dirty="0" smtClean="0"/>
              <a:t>Orhan Gazi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75374"/>
          </a:xfrm>
        </p:spPr>
      </p:pic>
    </p:spTree>
    <p:extLst>
      <p:ext uri="{BB962C8B-B14F-4D97-AF65-F5344CB8AC3E}">
        <p14:creationId xmlns:p14="http://schemas.microsoft.com/office/powerpoint/2010/main" xmlns="" val="66707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03058" y="5009535"/>
            <a:ext cx="2585884" cy="1976285"/>
          </a:xfrm>
        </p:spPr>
        <p:txBody>
          <a:bodyPr/>
          <a:lstStyle/>
          <a:p>
            <a:r>
              <a:rPr lang="tr-TR" dirty="0" err="1" smtClean="0"/>
              <a:t>I.Murad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0660"/>
            <a:ext cx="12192000" cy="54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1241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97710" y="5063613"/>
            <a:ext cx="3733800" cy="1794387"/>
          </a:xfrm>
        </p:spPr>
        <p:txBody>
          <a:bodyPr/>
          <a:lstStyle/>
          <a:p>
            <a:r>
              <a:rPr lang="tr-TR" dirty="0" smtClean="0"/>
              <a:t>Yıldırım Bayezid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48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66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24066" y="5753202"/>
            <a:ext cx="3143865" cy="1325563"/>
          </a:xfrm>
        </p:spPr>
        <p:txBody>
          <a:bodyPr/>
          <a:lstStyle/>
          <a:p>
            <a:r>
              <a:rPr lang="tr-TR" dirty="0" err="1" smtClean="0"/>
              <a:t>I.Mehmed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56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6925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65</Words>
  <Application>Microsoft Office PowerPoint</Application>
  <PresentationFormat>Özel</PresentationFormat>
  <Paragraphs>43</Paragraphs>
  <Slides>40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1" baseType="lpstr">
      <vt:lpstr>Office Teması</vt:lpstr>
      <vt:lpstr>Beylikten OSMANLI PADİŞAHLARINA</vt:lpstr>
      <vt:lpstr>OSMANLI PADİŞAHLARI</vt:lpstr>
      <vt:lpstr>Süleyman ŞAH</vt:lpstr>
      <vt:lpstr>Ertuğrul Bey</vt:lpstr>
      <vt:lpstr>Osman Bey</vt:lpstr>
      <vt:lpstr>Orhan Gazi</vt:lpstr>
      <vt:lpstr>I.Murad</vt:lpstr>
      <vt:lpstr>Yıldırım Bayezid</vt:lpstr>
      <vt:lpstr>I.Mehmed</vt:lpstr>
      <vt:lpstr> II.Murad</vt:lpstr>
      <vt:lpstr>Fatih Sultan Mehmed (II.Mehmed)</vt:lpstr>
      <vt:lpstr>II.Bayezid</vt:lpstr>
      <vt:lpstr>Yavuz Sultan Selim</vt:lpstr>
      <vt:lpstr>Kanuni Sulatan Süleyman</vt:lpstr>
      <vt:lpstr>II.Selim</vt:lpstr>
      <vt:lpstr>III.Murad</vt:lpstr>
      <vt:lpstr>III.Mehmed</vt:lpstr>
      <vt:lpstr>I.Ahmed</vt:lpstr>
      <vt:lpstr>I.Mustafa</vt:lpstr>
      <vt:lpstr>Genç Osman</vt:lpstr>
      <vt:lpstr>IV.Murad</vt:lpstr>
      <vt:lpstr>İbrahim</vt:lpstr>
      <vt:lpstr>IV.Mehmed</vt:lpstr>
      <vt:lpstr>II.Süleyman</vt:lpstr>
      <vt:lpstr>II.Ahmed</vt:lpstr>
      <vt:lpstr>II.Mustafa</vt:lpstr>
      <vt:lpstr>III.Ahmed</vt:lpstr>
      <vt:lpstr>I.Mahmud</vt:lpstr>
      <vt:lpstr>III.Osman</vt:lpstr>
      <vt:lpstr>III.Mustafa</vt:lpstr>
      <vt:lpstr>I.Abdülhamid</vt:lpstr>
      <vt:lpstr>III.Selim</vt:lpstr>
      <vt:lpstr>IV.Mustafa</vt:lpstr>
      <vt:lpstr>II.Mahmud</vt:lpstr>
      <vt:lpstr>Abdülmecid</vt:lpstr>
      <vt:lpstr>Abdülaziz</vt:lpstr>
      <vt:lpstr>V.Murad</vt:lpstr>
      <vt:lpstr>II.Abdülhamid</vt:lpstr>
      <vt:lpstr>Mehmed Reşad</vt:lpstr>
      <vt:lpstr>Mehmed Vahdettin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OSMANLI PADİŞAHLARI</dc:title>
  <dc:creator>yusuf akdeniz</dc:creator>
  <cp:lastModifiedBy>Öğretmenler Odası</cp:lastModifiedBy>
  <cp:revision>12</cp:revision>
  <dcterms:created xsi:type="dcterms:W3CDTF">2019-05-26T11:56:13Z</dcterms:created>
  <dcterms:modified xsi:type="dcterms:W3CDTF">2019-05-28T16:36:54Z</dcterms:modified>
</cp:coreProperties>
</file>